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3"/>
  </p:notesMasterIdLst>
  <p:sldIdLst>
    <p:sldId id="256" r:id="rId7"/>
    <p:sldId id="266" r:id="rId8"/>
    <p:sldId id="257" r:id="rId9"/>
    <p:sldId id="258" r:id="rId10"/>
    <p:sldId id="259" r:id="rId11"/>
    <p:sldId id="387" r:id="rId12"/>
    <p:sldId id="267" r:id="rId13"/>
    <p:sldId id="268" r:id="rId14"/>
    <p:sldId id="269" r:id="rId15"/>
    <p:sldId id="261" r:id="rId16"/>
    <p:sldId id="270" r:id="rId17"/>
    <p:sldId id="271" r:id="rId18"/>
    <p:sldId id="263" r:id="rId19"/>
    <p:sldId id="262" r:id="rId20"/>
    <p:sldId id="264" r:id="rId21"/>
    <p:sldId id="265" r:id="rId2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288" y="1024389"/>
          <a:ext cx="3713711" cy="2783021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5989" y="1638320"/>
          <a:ext cx="2067840" cy="1066230"/>
        </a:xfrm>
        <a:prstGeom prst="rect">
          <a:avLst/>
        </a:prstGeom>
        <a:noFill/>
        <a:ln w="25400" cap="flat" cmpd="sng" algn="ctr">
          <a:noFill/>
          <a:prstDash val="solid"/>
          <a:miter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5989" y="1638320"/>
        <a:ext cx="2067840" cy="1066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DCE9B92-E990-432D-AD31-F71B6603C0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8478FD-A4CE-43D2-A246-3DB87BB8FB9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B5D6F-D71A-4BC3-9722-C6D05EF870B5}" type="datetimeFigureOut">
              <a:rPr lang="pt-BR" smtClean="0"/>
              <a:t>09/03/2021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25574818-2147-4365-8090-EAFE5482E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D6C614A7-E357-44FB-A1ED-BD8B9BE0B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7326B5-A3C2-470F-BD33-F6AC2F294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EF6F54-2038-443A-9402-1850391A8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42ED5-D7AF-497E-8F3D-EEC10827C37C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A935-14D1-49B4-895B-7508779B595E}" type="datetimeFigureOut">
              <a:rPr lang="pt-BR" smtClean="0"/>
              <a:t>09/03/2021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BCD5-F637-4B1E-89B1-C38DCCB2E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21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76000"/>
            <a:ext cx="4683240" cy="24440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7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3" name="Group 2"/>
          <p:cNvGrpSpPr/>
          <p:nvPr/>
        </p:nvGrpSpPr>
        <p:grpSpPr>
          <a:xfrm>
            <a:off x="7968600" y="329760"/>
            <a:ext cx="784800" cy="879840"/>
            <a:chOff x="7968600" y="329760"/>
            <a:chExt cx="784800" cy="879840"/>
          </a:xfrm>
        </p:grpSpPr>
        <p:sp>
          <p:nvSpPr>
            <p:cNvPr id="2" name="CustomShape 3"/>
            <p:cNvSpPr/>
            <p:nvPr/>
          </p:nvSpPr>
          <p:spPr>
            <a:xfrm>
              <a:off x="8642160" y="32976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402400" y="930240"/>
              <a:ext cx="109080" cy="8208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7880" y="530280"/>
              <a:ext cx="109440" cy="806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42160" y="528840"/>
              <a:ext cx="111240" cy="8208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8417880" y="73080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8642160" y="730800"/>
              <a:ext cx="106560" cy="806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19324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19324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841788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841788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193240" y="32976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9324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8193240" y="73080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96860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96860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796860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796860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68600" y="73080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3679560" y="4151160"/>
            <a:ext cx="1016640" cy="1105200"/>
            <a:chOff x="3679560" y="4151160"/>
            <a:chExt cx="1016640" cy="1105200"/>
          </a:xfrm>
        </p:grpSpPr>
        <p:sp>
          <p:nvSpPr>
            <p:cNvPr id="21" name="CustomShape 22"/>
            <p:cNvSpPr/>
            <p:nvPr/>
          </p:nvSpPr>
          <p:spPr>
            <a:xfrm rot="13622400">
              <a:off x="4001400" y="4280400"/>
              <a:ext cx="590040" cy="54252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 rot="13622400">
              <a:off x="3765960" y="4567680"/>
              <a:ext cx="668880" cy="52776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" name="Group 24"/>
          <p:cNvGrpSpPr/>
          <p:nvPr/>
        </p:nvGrpSpPr>
        <p:grpSpPr>
          <a:xfrm>
            <a:off x="155880" y="-152640"/>
            <a:ext cx="1118160" cy="884880"/>
            <a:chOff x="155880" y="-152640"/>
            <a:chExt cx="1118160" cy="884880"/>
          </a:xfrm>
        </p:grpSpPr>
        <p:sp>
          <p:nvSpPr>
            <p:cNvPr id="24" name="CustomShape 25"/>
            <p:cNvSpPr/>
            <p:nvPr/>
          </p:nvSpPr>
          <p:spPr>
            <a:xfrm rot="5400000" flipV="1">
              <a:off x="154800" y="6069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 rot="5400000" flipV="1">
              <a:off x="909000" y="3459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 rot="5400000" flipV="1">
              <a:off x="399960" y="3636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 rot="5400000" flipV="1">
              <a:off x="398520" y="6174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9"/>
            <p:cNvSpPr/>
            <p:nvPr/>
          </p:nvSpPr>
          <p:spPr>
            <a:xfrm rot="5400000" flipV="1">
              <a:off x="66456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30"/>
            <p:cNvSpPr/>
            <p:nvPr/>
          </p:nvSpPr>
          <p:spPr>
            <a:xfrm rot="5400000" flipV="1">
              <a:off x="656640" y="6152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31"/>
            <p:cNvSpPr/>
            <p:nvPr/>
          </p:nvSpPr>
          <p:spPr>
            <a:xfrm rot="5400000" flipV="1">
              <a:off x="91692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 rot="5400000" flipV="1">
              <a:off x="117072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 rot="5400000" flipV="1">
              <a:off x="117072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 rot="5400000" flipV="1">
              <a:off x="15480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 rot="5400000" flipV="1">
              <a:off x="15408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 rot="5400000" flipV="1">
              <a:off x="40968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37"/>
            <p:cNvSpPr/>
            <p:nvPr/>
          </p:nvSpPr>
          <p:spPr>
            <a:xfrm rot="5400000" flipV="1">
              <a:off x="66384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8"/>
            <p:cNvSpPr/>
            <p:nvPr/>
          </p:nvSpPr>
          <p:spPr>
            <a:xfrm rot="5400000" flipV="1">
              <a:off x="916920" y="-1504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9"/>
            <p:cNvSpPr/>
            <p:nvPr/>
          </p:nvSpPr>
          <p:spPr>
            <a:xfrm rot="5400000" flipV="1">
              <a:off x="117072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40"/>
            <p:cNvSpPr/>
            <p:nvPr/>
          </p:nvSpPr>
          <p:spPr>
            <a:xfrm rot="5400000" flipV="1">
              <a:off x="15480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41"/>
            <p:cNvSpPr/>
            <p:nvPr/>
          </p:nvSpPr>
          <p:spPr>
            <a:xfrm rot="5400000" flipV="1">
              <a:off x="40968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42"/>
            <p:cNvSpPr/>
            <p:nvPr/>
          </p:nvSpPr>
          <p:spPr>
            <a:xfrm rot="5400000" flipV="1">
              <a:off x="66456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2" name="Group 43"/>
          <p:cNvGrpSpPr/>
          <p:nvPr/>
        </p:nvGrpSpPr>
        <p:grpSpPr>
          <a:xfrm>
            <a:off x="360" y="2944080"/>
            <a:ext cx="1037880" cy="490320"/>
            <a:chOff x="360" y="2944080"/>
            <a:chExt cx="1037880" cy="490320"/>
          </a:xfrm>
        </p:grpSpPr>
        <p:sp>
          <p:nvSpPr>
            <p:cNvPr id="43" name="CustomShape 44"/>
            <p:cNvSpPr/>
            <p:nvPr/>
          </p:nvSpPr>
          <p:spPr>
            <a:xfrm rot="5400000">
              <a:off x="434880" y="25095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45"/>
            <p:cNvSpPr/>
            <p:nvPr/>
          </p:nvSpPr>
          <p:spPr>
            <a:xfrm rot="5400000">
              <a:off x="437040" y="28332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5" name="Group 46"/>
          <p:cNvGrpSpPr/>
          <p:nvPr/>
        </p:nvGrpSpPr>
        <p:grpSpPr>
          <a:xfrm>
            <a:off x="6919200" y="360"/>
            <a:ext cx="1008000" cy="1091880"/>
            <a:chOff x="6919200" y="360"/>
            <a:chExt cx="1008000" cy="1091880"/>
          </a:xfrm>
        </p:grpSpPr>
        <p:sp>
          <p:nvSpPr>
            <p:cNvPr id="46" name="CustomShape 47"/>
            <p:cNvSpPr/>
            <p:nvPr/>
          </p:nvSpPr>
          <p:spPr>
            <a:xfrm rot="13622400">
              <a:off x="7247160" y="122400"/>
              <a:ext cx="571320" cy="54540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8"/>
            <p:cNvSpPr/>
            <p:nvPr/>
          </p:nvSpPr>
          <p:spPr>
            <a:xfrm rot="13622400">
              <a:off x="7009920" y="408960"/>
              <a:ext cx="647640" cy="5306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8" name="Group 49"/>
          <p:cNvGrpSpPr/>
          <p:nvPr/>
        </p:nvGrpSpPr>
        <p:grpSpPr>
          <a:xfrm>
            <a:off x="8625240" y="829800"/>
            <a:ext cx="442080" cy="926640"/>
            <a:chOff x="8625240" y="829800"/>
            <a:chExt cx="442080" cy="926640"/>
          </a:xfrm>
        </p:grpSpPr>
        <p:sp>
          <p:nvSpPr>
            <p:cNvPr id="49" name="CustomShape 50"/>
            <p:cNvSpPr/>
            <p:nvPr/>
          </p:nvSpPr>
          <p:spPr>
            <a:xfrm>
              <a:off x="8625240" y="830880"/>
              <a:ext cx="150840" cy="92556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8918280" y="829800"/>
              <a:ext cx="149040" cy="92628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" name="PlaceHolder 5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9" name="Group 2"/>
          <p:cNvGrpSpPr/>
          <p:nvPr/>
        </p:nvGrpSpPr>
        <p:grpSpPr>
          <a:xfrm>
            <a:off x="229320" y="-222480"/>
            <a:ext cx="490320" cy="1038240"/>
            <a:chOff x="229320" y="-222480"/>
            <a:chExt cx="490320" cy="1038240"/>
          </a:xfrm>
        </p:grpSpPr>
        <p:sp>
          <p:nvSpPr>
            <p:cNvPr id="90" name="CustomShape 3"/>
            <p:cNvSpPr/>
            <p:nvPr/>
          </p:nvSpPr>
          <p:spPr>
            <a:xfrm>
              <a:off x="229320" y="-2206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4"/>
            <p:cNvSpPr/>
            <p:nvPr/>
          </p:nvSpPr>
          <p:spPr>
            <a:xfrm>
              <a:off x="554400" y="-2224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2" name="Group 5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93" name="CustomShape 6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7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8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9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10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11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2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3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14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15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16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17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8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19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20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21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22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23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1" name="Group 24"/>
          <p:cNvGrpSpPr/>
          <p:nvPr/>
        </p:nvGrpSpPr>
        <p:grpSpPr>
          <a:xfrm>
            <a:off x="-495720" y="1432440"/>
            <a:ext cx="1359000" cy="1247040"/>
            <a:chOff x="-495720" y="1432440"/>
            <a:chExt cx="1359000" cy="1247040"/>
          </a:xfrm>
        </p:grpSpPr>
        <p:sp>
          <p:nvSpPr>
            <p:cNvPr id="112" name="CustomShape 25"/>
            <p:cNvSpPr/>
            <p:nvPr/>
          </p:nvSpPr>
          <p:spPr>
            <a:xfrm rot="18477600">
              <a:off x="-2160" y="18144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26"/>
            <p:cNvSpPr/>
            <p:nvPr/>
          </p:nvSpPr>
          <p:spPr>
            <a:xfrm rot="18477600">
              <a:off x="-376920" y="1620000"/>
              <a:ext cx="81720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4" name="Group 27"/>
          <p:cNvGrpSpPr/>
          <p:nvPr/>
        </p:nvGrpSpPr>
        <p:grpSpPr>
          <a:xfrm>
            <a:off x="8502480" y="84960"/>
            <a:ext cx="1137600" cy="1786680"/>
            <a:chOff x="8502480" y="84960"/>
            <a:chExt cx="1137600" cy="1786680"/>
          </a:xfrm>
        </p:grpSpPr>
        <p:sp>
          <p:nvSpPr>
            <p:cNvPr id="115" name="CustomShape 28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29"/>
            <p:cNvSpPr/>
            <p:nvPr/>
          </p:nvSpPr>
          <p:spPr>
            <a:xfrm rot="18431400">
              <a:off x="890856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30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31"/>
            <p:cNvSpPr/>
            <p:nvPr/>
          </p:nvSpPr>
          <p:spPr>
            <a:xfrm rot="18431400">
              <a:off x="8558280" y="46800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32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33"/>
            <p:cNvSpPr/>
            <p:nvPr/>
          </p:nvSpPr>
          <p:spPr>
            <a:xfrm rot="18431400">
              <a:off x="8825400" y="86724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34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35"/>
            <p:cNvSpPr/>
            <p:nvPr/>
          </p:nvSpPr>
          <p:spPr>
            <a:xfrm rot="18431400">
              <a:off x="9351000" y="91728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36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37"/>
            <p:cNvSpPr/>
            <p:nvPr/>
          </p:nvSpPr>
          <p:spPr>
            <a:xfrm rot="18431400">
              <a:off x="8948520" y="15768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5" name="Group 38"/>
          <p:cNvGrpSpPr/>
          <p:nvPr/>
        </p:nvGrpSpPr>
        <p:grpSpPr>
          <a:xfrm>
            <a:off x="7907760" y="4161240"/>
            <a:ext cx="1118160" cy="884880"/>
            <a:chOff x="7907760" y="4161240"/>
            <a:chExt cx="1118160" cy="884880"/>
          </a:xfrm>
        </p:grpSpPr>
        <p:sp>
          <p:nvSpPr>
            <p:cNvPr id="126" name="CustomShape 39"/>
            <p:cNvSpPr/>
            <p:nvPr/>
          </p:nvSpPr>
          <p:spPr>
            <a:xfrm rot="16200000">
              <a:off x="7906680" y="41832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40"/>
            <p:cNvSpPr/>
            <p:nvPr/>
          </p:nvSpPr>
          <p:spPr>
            <a:xfrm rot="16200000">
              <a:off x="8660880" y="44431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41"/>
            <p:cNvSpPr/>
            <p:nvPr/>
          </p:nvSpPr>
          <p:spPr>
            <a:xfrm rot="16200000">
              <a:off x="8151840" y="44269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42"/>
            <p:cNvSpPr/>
            <p:nvPr/>
          </p:nvSpPr>
          <p:spPr>
            <a:xfrm rot="16200000">
              <a:off x="8150400" y="41716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43"/>
            <p:cNvSpPr/>
            <p:nvPr/>
          </p:nvSpPr>
          <p:spPr>
            <a:xfrm rot="16200000">
              <a:off x="841644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44"/>
            <p:cNvSpPr/>
            <p:nvPr/>
          </p:nvSpPr>
          <p:spPr>
            <a:xfrm rot="16200000">
              <a:off x="8408520" y="41752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45"/>
            <p:cNvSpPr/>
            <p:nvPr/>
          </p:nvSpPr>
          <p:spPr>
            <a:xfrm rot="16200000">
              <a:off x="866880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6"/>
            <p:cNvSpPr/>
            <p:nvPr/>
          </p:nvSpPr>
          <p:spPr>
            <a:xfrm rot="16200000">
              <a:off x="892260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47"/>
            <p:cNvSpPr/>
            <p:nvPr/>
          </p:nvSpPr>
          <p:spPr>
            <a:xfrm rot="16200000">
              <a:off x="892260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8"/>
            <p:cNvSpPr/>
            <p:nvPr/>
          </p:nvSpPr>
          <p:spPr>
            <a:xfrm rot="16200000">
              <a:off x="790668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49"/>
            <p:cNvSpPr/>
            <p:nvPr/>
          </p:nvSpPr>
          <p:spPr>
            <a:xfrm rot="16200000">
              <a:off x="790596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50"/>
            <p:cNvSpPr/>
            <p:nvPr/>
          </p:nvSpPr>
          <p:spPr>
            <a:xfrm rot="16200000">
              <a:off x="816156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51"/>
            <p:cNvSpPr/>
            <p:nvPr/>
          </p:nvSpPr>
          <p:spPr>
            <a:xfrm rot="16200000">
              <a:off x="841572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52"/>
            <p:cNvSpPr/>
            <p:nvPr/>
          </p:nvSpPr>
          <p:spPr>
            <a:xfrm rot="16200000">
              <a:off x="8668800" y="49420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53"/>
            <p:cNvSpPr/>
            <p:nvPr/>
          </p:nvSpPr>
          <p:spPr>
            <a:xfrm rot="16200000">
              <a:off x="892260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54"/>
            <p:cNvSpPr/>
            <p:nvPr/>
          </p:nvSpPr>
          <p:spPr>
            <a:xfrm rot="16200000">
              <a:off x="790668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55"/>
            <p:cNvSpPr/>
            <p:nvPr/>
          </p:nvSpPr>
          <p:spPr>
            <a:xfrm rot="16200000">
              <a:off x="816156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56"/>
            <p:cNvSpPr/>
            <p:nvPr/>
          </p:nvSpPr>
          <p:spPr>
            <a:xfrm rot="16200000">
              <a:off x="841644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4" name="PlaceHolder 5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55852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566928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-563040" y="223560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4" name="Group 4"/>
          <p:cNvGrpSpPr/>
          <p:nvPr/>
        </p:nvGrpSpPr>
        <p:grpSpPr>
          <a:xfrm>
            <a:off x="8462520" y="1019160"/>
            <a:ext cx="884880" cy="1118520"/>
            <a:chOff x="8462520" y="1019160"/>
            <a:chExt cx="884880" cy="1118520"/>
          </a:xfrm>
        </p:grpSpPr>
        <p:sp>
          <p:nvSpPr>
            <p:cNvPr id="185" name="CustomShape 5"/>
            <p:cNvSpPr/>
            <p:nvPr/>
          </p:nvSpPr>
          <p:spPr>
            <a:xfrm>
              <a:off x="92221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8951760" y="1782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>
              <a:off x="8969040" y="1274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9222120" y="12722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96904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9222120" y="152892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1"/>
            <p:cNvSpPr/>
            <p:nvPr/>
          </p:nvSpPr>
          <p:spPr>
            <a:xfrm>
              <a:off x="871560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2"/>
            <p:cNvSpPr/>
            <p:nvPr/>
          </p:nvSpPr>
          <p:spPr>
            <a:xfrm>
              <a:off x="871560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3"/>
            <p:cNvSpPr/>
            <p:nvPr/>
          </p:nvSpPr>
          <p:spPr>
            <a:xfrm>
              <a:off x="896904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4"/>
            <p:cNvSpPr/>
            <p:nvPr/>
          </p:nvSpPr>
          <p:spPr>
            <a:xfrm>
              <a:off x="896904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5"/>
            <p:cNvSpPr/>
            <p:nvPr/>
          </p:nvSpPr>
          <p:spPr>
            <a:xfrm>
              <a:off x="8715600" y="1019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6"/>
            <p:cNvSpPr/>
            <p:nvPr/>
          </p:nvSpPr>
          <p:spPr>
            <a:xfrm>
              <a:off x="871560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7"/>
            <p:cNvSpPr/>
            <p:nvPr/>
          </p:nvSpPr>
          <p:spPr>
            <a:xfrm>
              <a:off x="8715600" y="15289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18"/>
            <p:cNvSpPr/>
            <p:nvPr/>
          </p:nvSpPr>
          <p:spPr>
            <a:xfrm>
              <a:off x="846252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9"/>
            <p:cNvSpPr/>
            <p:nvPr/>
          </p:nvSpPr>
          <p:spPr>
            <a:xfrm>
              <a:off x="846252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0"/>
            <p:cNvSpPr/>
            <p:nvPr/>
          </p:nvSpPr>
          <p:spPr>
            <a:xfrm>
              <a:off x="84625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21"/>
            <p:cNvSpPr/>
            <p:nvPr/>
          </p:nvSpPr>
          <p:spPr>
            <a:xfrm>
              <a:off x="846252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22"/>
            <p:cNvSpPr/>
            <p:nvPr/>
          </p:nvSpPr>
          <p:spPr>
            <a:xfrm>
              <a:off x="846252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3" name="Group 23"/>
          <p:cNvGrpSpPr/>
          <p:nvPr/>
        </p:nvGrpSpPr>
        <p:grpSpPr>
          <a:xfrm>
            <a:off x="8571960" y="1394280"/>
            <a:ext cx="490320" cy="1037880"/>
            <a:chOff x="8571960" y="1394280"/>
            <a:chExt cx="490320" cy="1037880"/>
          </a:xfrm>
        </p:grpSpPr>
        <p:sp>
          <p:nvSpPr>
            <p:cNvPr id="204" name="CustomShape 24"/>
            <p:cNvSpPr/>
            <p:nvPr/>
          </p:nvSpPr>
          <p:spPr>
            <a:xfrm>
              <a:off x="8571960" y="139572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25"/>
            <p:cNvSpPr/>
            <p:nvPr/>
          </p:nvSpPr>
          <p:spPr>
            <a:xfrm>
              <a:off x="8897040" y="13942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6" name="Group 26"/>
          <p:cNvGrpSpPr/>
          <p:nvPr/>
        </p:nvGrpSpPr>
        <p:grpSpPr>
          <a:xfrm>
            <a:off x="-152280" y="4305240"/>
            <a:ext cx="884520" cy="1118160"/>
            <a:chOff x="-152280" y="4305240"/>
            <a:chExt cx="884520" cy="1118160"/>
          </a:xfrm>
        </p:grpSpPr>
        <p:sp>
          <p:nvSpPr>
            <p:cNvPr id="207" name="CustomShape 27"/>
            <p:cNvSpPr/>
            <p:nvPr/>
          </p:nvSpPr>
          <p:spPr>
            <a:xfrm flipV="1">
              <a:off x="60696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28"/>
            <p:cNvSpPr/>
            <p:nvPr/>
          </p:nvSpPr>
          <p:spPr>
            <a:xfrm flipV="1">
              <a:off x="336600" y="4555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29"/>
            <p:cNvSpPr/>
            <p:nvPr/>
          </p:nvSpPr>
          <p:spPr>
            <a:xfrm flipV="1">
              <a:off x="353880" y="50662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30"/>
            <p:cNvSpPr/>
            <p:nvPr/>
          </p:nvSpPr>
          <p:spPr>
            <a:xfrm flipV="1">
              <a:off x="606960" y="50662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31"/>
            <p:cNvSpPr/>
            <p:nvPr/>
          </p:nvSpPr>
          <p:spPr>
            <a:xfrm flipV="1">
              <a:off x="35388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32"/>
            <p:cNvSpPr/>
            <p:nvPr/>
          </p:nvSpPr>
          <p:spPr>
            <a:xfrm flipV="1">
              <a:off x="606960" y="481140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33"/>
            <p:cNvSpPr/>
            <p:nvPr/>
          </p:nvSpPr>
          <p:spPr>
            <a:xfrm flipV="1">
              <a:off x="10080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34"/>
            <p:cNvSpPr/>
            <p:nvPr/>
          </p:nvSpPr>
          <p:spPr>
            <a:xfrm flipV="1">
              <a:off x="10080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35"/>
            <p:cNvSpPr/>
            <p:nvPr/>
          </p:nvSpPr>
          <p:spPr>
            <a:xfrm flipV="1">
              <a:off x="35388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36"/>
            <p:cNvSpPr/>
            <p:nvPr/>
          </p:nvSpPr>
          <p:spPr>
            <a:xfrm flipV="1">
              <a:off x="35388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37"/>
            <p:cNvSpPr/>
            <p:nvPr/>
          </p:nvSpPr>
          <p:spPr>
            <a:xfrm flipV="1">
              <a:off x="100800" y="5321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38"/>
            <p:cNvSpPr/>
            <p:nvPr/>
          </p:nvSpPr>
          <p:spPr>
            <a:xfrm flipV="1">
              <a:off x="10080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39"/>
            <p:cNvSpPr/>
            <p:nvPr/>
          </p:nvSpPr>
          <p:spPr>
            <a:xfrm flipV="1">
              <a:off x="100800" y="48114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40"/>
            <p:cNvSpPr/>
            <p:nvPr/>
          </p:nvSpPr>
          <p:spPr>
            <a:xfrm flipV="1">
              <a:off x="-15192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41"/>
            <p:cNvSpPr/>
            <p:nvPr/>
          </p:nvSpPr>
          <p:spPr>
            <a:xfrm flipV="1">
              <a:off x="-15192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42"/>
            <p:cNvSpPr/>
            <p:nvPr/>
          </p:nvSpPr>
          <p:spPr>
            <a:xfrm flipV="1">
              <a:off x="-15192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43"/>
            <p:cNvSpPr/>
            <p:nvPr/>
          </p:nvSpPr>
          <p:spPr>
            <a:xfrm flipV="1">
              <a:off x="-15192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44"/>
            <p:cNvSpPr/>
            <p:nvPr/>
          </p:nvSpPr>
          <p:spPr>
            <a:xfrm flipV="1">
              <a:off x="-15192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5" name="Group 45"/>
          <p:cNvGrpSpPr/>
          <p:nvPr/>
        </p:nvGrpSpPr>
        <p:grpSpPr>
          <a:xfrm>
            <a:off x="-152280" y="-457200"/>
            <a:ext cx="1118160" cy="885240"/>
            <a:chOff x="-152280" y="-457200"/>
            <a:chExt cx="1118160" cy="885240"/>
          </a:xfrm>
        </p:grpSpPr>
        <p:sp>
          <p:nvSpPr>
            <p:cNvPr id="226" name="CustomShape 46"/>
            <p:cNvSpPr/>
            <p:nvPr/>
          </p:nvSpPr>
          <p:spPr>
            <a:xfrm rot="5400000" flipV="1">
              <a:off x="-153000" y="302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47"/>
            <p:cNvSpPr/>
            <p:nvPr/>
          </p:nvSpPr>
          <p:spPr>
            <a:xfrm rot="5400000" flipV="1">
              <a:off x="600840" y="414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48"/>
            <p:cNvSpPr/>
            <p:nvPr/>
          </p:nvSpPr>
          <p:spPr>
            <a:xfrm rot="5400000" flipV="1">
              <a:off x="91440" y="59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49"/>
            <p:cNvSpPr/>
            <p:nvPr/>
          </p:nvSpPr>
          <p:spPr>
            <a:xfrm rot="5400000" flipV="1">
              <a:off x="89640" y="3132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50"/>
            <p:cNvSpPr/>
            <p:nvPr/>
          </p:nvSpPr>
          <p:spPr>
            <a:xfrm rot="5400000" flipV="1">
              <a:off x="3564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51"/>
            <p:cNvSpPr/>
            <p:nvPr/>
          </p:nvSpPr>
          <p:spPr>
            <a:xfrm rot="5400000" flipV="1">
              <a:off x="348120" y="3106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52"/>
            <p:cNvSpPr/>
            <p:nvPr/>
          </p:nvSpPr>
          <p:spPr>
            <a:xfrm rot="5400000" flipV="1">
              <a:off x="60876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53"/>
            <p:cNvSpPr/>
            <p:nvPr/>
          </p:nvSpPr>
          <p:spPr>
            <a:xfrm rot="5400000" flipV="1">
              <a:off x="86256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54"/>
            <p:cNvSpPr/>
            <p:nvPr/>
          </p:nvSpPr>
          <p:spPr>
            <a:xfrm rot="5400000" flipV="1">
              <a:off x="86256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55"/>
            <p:cNvSpPr/>
            <p:nvPr/>
          </p:nvSpPr>
          <p:spPr>
            <a:xfrm rot="5400000" flipV="1">
              <a:off x="-1530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56"/>
            <p:cNvSpPr/>
            <p:nvPr/>
          </p:nvSpPr>
          <p:spPr>
            <a:xfrm rot="5400000" flipV="1">
              <a:off x="-15408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57"/>
            <p:cNvSpPr/>
            <p:nvPr/>
          </p:nvSpPr>
          <p:spPr>
            <a:xfrm rot="5400000" flipV="1">
              <a:off x="10152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58"/>
            <p:cNvSpPr/>
            <p:nvPr/>
          </p:nvSpPr>
          <p:spPr>
            <a:xfrm rot="5400000" flipV="1">
              <a:off x="35532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59"/>
            <p:cNvSpPr/>
            <p:nvPr/>
          </p:nvSpPr>
          <p:spPr>
            <a:xfrm rot="5400000" flipV="1">
              <a:off x="608760" y="-45504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60"/>
            <p:cNvSpPr/>
            <p:nvPr/>
          </p:nvSpPr>
          <p:spPr>
            <a:xfrm rot="5400000" flipV="1">
              <a:off x="86256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61"/>
            <p:cNvSpPr/>
            <p:nvPr/>
          </p:nvSpPr>
          <p:spPr>
            <a:xfrm rot="5400000" flipV="1">
              <a:off x="-15300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62"/>
            <p:cNvSpPr/>
            <p:nvPr/>
          </p:nvSpPr>
          <p:spPr>
            <a:xfrm rot="5400000" flipV="1">
              <a:off x="10152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63"/>
            <p:cNvSpPr/>
            <p:nvPr/>
          </p:nvSpPr>
          <p:spPr>
            <a:xfrm rot="5400000" flipV="1">
              <a:off x="35604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4" name="Group 64"/>
          <p:cNvGrpSpPr/>
          <p:nvPr/>
        </p:nvGrpSpPr>
        <p:grpSpPr>
          <a:xfrm>
            <a:off x="168120" y="930960"/>
            <a:ext cx="1038240" cy="490320"/>
            <a:chOff x="168120" y="930960"/>
            <a:chExt cx="1038240" cy="490320"/>
          </a:xfrm>
        </p:grpSpPr>
        <p:sp>
          <p:nvSpPr>
            <p:cNvPr id="245" name="CustomShape 65"/>
            <p:cNvSpPr/>
            <p:nvPr/>
          </p:nvSpPr>
          <p:spPr>
            <a:xfrm rot="5400000">
              <a:off x="602640" y="4960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66"/>
            <p:cNvSpPr/>
            <p:nvPr/>
          </p:nvSpPr>
          <p:spPr>
            <a:xfrm rot="5400000">
              <a:off x="605160" y="8200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7" name="Group 67"/>
          <p:cNvGrpSpPr/>
          <p:nvPr/>
        </p:nvGrpSpPr>
        <p:grpSpPr>
          <a:xfrm>
            <a:off x="8371440" y="-302040"/>
            <a:ext cx="1296720" cy="1420200"/>
            <a:chOff x="8371440" y="-302040"/>
            <a:chExt cx="1296720" cy="1420200"/>
          </a:xfrm>
        </p:grpSpPr>
        <p:sp>
          <p:nvSpPr>
            <p:cNvPr id="248" name="CustomShape 68"/>
            <p:cNvSpPr/>
            <p:nvPr/>
          </p:nvSpPr>
          <p:spPr>
            <a:xfrm rot="2700000">
              <a:off x="8520120" y="249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69"/>
            <p:cNvSpPr/>
            <p:nvPr/>
          </p:nvSpPr>
          <p:spPr>
            <a:xfrm rot="2700000">
              <a:off x="8723520" y="-1155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70"/>
          <p:cNvGrpSpPr/>
          <p:nvPr/>
        </p:nvGrpSpPr>
        <p:grpSpPr>
          <a:xfrm>
            <a:off x="8081280" y="4348080"/>
            <a:ext cx="1307880" cy="1411920"/>
            <a:chOff x="8081280" y="4348080"/>
            <a:chExt cx="1307880" cy="1411920"/>
          </a:xfrm>
        </p:grpSpPr>
        <p:sp>
          <p:nvSpPr>
            <p:cNvPr id="251" name="CustomShape 71"/>
            <p:cNvSpPr/>
            <p:nvPr/>
          </p:nvSpPr>
          <p:spPr>
            <a:xfrm rot="13622400">
              <a:off x="8519760" y="449712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72"/>
            <p:cNvSpPr/>
            <p:nvPr/>
          </p:nvSpPr>
          <p:spPr>
            <a:xfrm rot="13622400">
              <a:off x="8206920" y="4872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3" name="PlaceHolder 73"/>
          <p:cNvSpPr>
            <a:spLocks noGrp="1"/>
          </p:cNvSpPr>
          <p:nvPr>
            <p:ph type="title"/>
          </p:nvPr>
        </p:nvSpPr>
        <p:spPr>
          <a:xfrm>
            <a:off x="720000" y="330480"/>
            <a:ext cx="7703640" cy="1210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4" name="PlaceHolder 7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2" name="Group 2"/>
          <p:cNvGrpSpPr/>
          <p:nvPr/>
        </p:nvGrpSpPr>
        <p:grpSpPr>
          <a:xfrm>
            <a:off x="8477280" y="734400"/>
            <a:ext cx="1118160" cy="884520"/>
            <a:chOff x="8477280" y="734400"/>
            <a:chExt cx="1118160" cy="884520"/>
          </a:xfrm>
        </p:grpSpPr>
        <p:sp>
          <p:nvSpPr>
            <p:cNvPr id="293" name="CustomShape 3"/>
            <p:cNvSpPr/>
            <p:nvPr/>
          </p:nvSpPr>
          <p:spPr>
            <a:xfrm rot="16200000">
              <a:off x="8476200" y="756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4"/>
            <p:cNvSpPr/>
            <p:nvPr/>
          </p:nvSpPr>
          <p:spPr>
            <a:xfrm rot="16200000">
              <a:off x="9230400" y="101628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5"/>
            <p:cNvSpPr/>
            <p:nvPr/>
          </p:nvSpPr>
          <p:spPr>
            <a:xfrm rot="16200000">
              <a:off x="8721360" y="999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6"/>
            <p:cNvSpPr/>
            <p:nvPr/>
          </p:nvSpPr>
          <p:spPr>
            <a:xfrm rot="16200000">
              <a:off x="8719560" y="744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7"/>
            <p:cNvSpPr/>
            <p:nvPr/>
          </p:nvSpPr>
          <p:spPr>
            <a:xfrm rot="16200000">
              <a:off x="898596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8"/>
            <p:cNvSpPr/>
            <p:nvPr/>
          </p:nvSpPr>
          <p:spPr>
            <a:xfrm rot="16200000">
              <a:off x="8978040" y="748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9"/>
            <p:cNvSpPr/>
            <p:nvPr/>
          </p:nvSpPr>
          <p:spPr>
            <a:xfrm rot="16200000">
              <a:off x="923832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10"/>
            <p:cNvSpPr/>
            <p:nvPr/>
          </p:nvSpPr>
          <p:spPr>
            <a:xfrm rot="16200000">
              <a:off x="949212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11"/>
            <p:cNvSpPr/>
            <p:nvPr/>
          </p:nvSpPr>
          <p:spPr>
            <a:xfrm rot="16200000">
              <a:off x="949212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12"/>
            <p:cNvSpPr/>
            <p:nvPr/>
          </p:nvSpPr>
          <p:spPr>
            <a:xfrm rot="16200000">
              <a:off x="847620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13"/>
            <p:cNvSpPr/>
            <p:nvPr/>
          </p:nvSpPr>
          <p:spPr>
            <a:xfrm rot="16200000">
              <a:off x="847548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14"/>
            <p:cNvSpPr/>
            <p:nvPr/>
          </p:nvSpPr>
          <p:spPr>
            <a:xfrm rot="16200000">
              <a:off x="873108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15"/>
            <p:cNvSpPr/>
            <p:nvPr/>
          </p:nvSpPr>
          <p:spPr>
            <a:xfrm rot="16200000">
              <a:off x="898524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16"/>
            <p:cNvSpPr/>
            <p:nvPr/>
          </p:nvSpPr>
          <p:spPr>
            <a:xfrm rot="16200000">
              <a:off x="9238320" y="1514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17"/>
            <p:cNvSpPr/>
            <p:nvPr/>
          </p:nvSpPr>
          <p:spPr>
            <a:xfrm rot="16200000">
              <a:off x="949212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18"/>
            <p:cNvSpPr/>
            <p:nvPr/>
          </p:nvSpPr>
          <p:spPr>
            <a:xfrm rot="16200000">
              <a:off x="847620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19"/>
            <p:cNvSpPr/>
            <p:nvPr/>
          </p:nvSpPr>
          <p:spPr>
            <a:xfrm rot="16200000">
              <a:off x="873108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20"/>
            <p:cNvSpPr/>
            <p:nvPr/>
          </p:nvSpPr>
          <p:spPr>
            <a:xfrm rot="16200000">
              <a:off x="898596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1" name="Group 21"/>
          <p:cNvGrpSpPr/>
          <p:nvPr/>
        </p:nvGrpSpPr>
        <p:grpSpPr>
          <a:xfrm>
            <a:off x="8507880" y="-5400"/>
            <a:ext cx="1087560" cy="1830600"/>
            <a:chOff x="8507880" y="-5400"/>
            <a:chExt cx="1087560" cy="1830600"/>
          </a:xfrm>
        </p:grpSpPr>
        <p:sp>
          <p:nvSpPr>
            <p:cNvPr id="312" name="CustomShape 22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23"/>
            <p:cNvSpPr/>
            <p:nvPr/>
          </p:nvSpPr>
          <p:spPr>
            <a:xfrm rot="18431400">
              <a:off x="886608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24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25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26"/>
            <p:cNvSpPr/>
            <p:nvPr/>
          </p:nvSpPr>
          <p:spPr>
            <a:xfrm rot="18431400">
              <a:off x="8478360" y="1051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27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28"/>
            <p:cNvSpPr/>
            <p:nvPr/>
          </p:nvSpPr>
          <p:spPr>
            <a:xfrm rot="18431400">
              <a:off x="8817840" y="61236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29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0" name="Group 30"/>
          <p:cNvGrpSpPr/>
          <p:nvPr/>
        </p:nvGrpSpPr>
        <p:grpSpPr>
          <a:xfrm>
            <a:off x="-61920" y="110880"/>
            <a:ext cx="1037880" cy="490680"/>
            <a:chOff x="-61920" y="110880"/>
            <a:chExt cx="1037880" cy="490680"/>
          </a:xfrm>
        </p:grpSpPr>
        <p:sp>
          <p:nvSpPr>
            <p:cNvPr id="321" name="CustomShape 31"/>
            <p:cNvSpPr/>
            <p:nvPr/>
          </p:nvSpPr>
          <p:spPr>
            <a:xfrm rot="5400000">
              <a:off x="372600" y="-32364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32"/>
            <p:cNvSpPr/>
            <p:nvPr/>
          </p:nvSpPr>
          <p:spPr>
            <a:xfrm rot="5400000">
              <a:off x="374760" y="3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3" name="Group 33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324" name="CustomShape 34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35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36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37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38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39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40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41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42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43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44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45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46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47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48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49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50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51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2" name="Group 52"/>
          <p:cNvGrpSpPr/>
          <p:nvPr/>
        </p:nvGrpSpPr>
        <p:grpSpPr>
          <a:xfrm>
            <a:off x="-283680" y="618480"/>
            <a:ext cx="1297080" cy="1419840"/>
            <a:chOff x="-283680" y="618480"/>
            <a:chExt cx="1297080" cy="1419840"/>
          </a:xfrm>
        </p:grpSpPr>
        <p:sp>
          <p:nvSpPr>
            <p:cNvPr id="343" name="CustomShape 53"/>
            <p:cNvSpPr/>
            <p:nvPr/>
          </p:nvSpPr>
          <p:spPr>
            <a:xfrm rot="2700000">
              <a:off x="-134640" y="116964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54"/>
            <p:cNvSpPr/>
            <p:nvPr/>
          </p:nvSpPr>
          <p:spPr>
            <a:xfrm rot="2700000">
              <a:off x="68760" y="804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5" name="Group 55"/>
          <p:cNvGrpSpPr/>
          <p:nvPr/>
        </p:nvGrpSpPr>
        <p:grpSpPr>
          <a:xfrm>
            <a:off x="3136320" y="4779720"/>
            <a:ext cx="3149640" cy="550440"/>
            <a:chOff x="3136320" y="4779720"/>
            <a:chExt cx="3149640" cy="550440"/>
          </a:xfrm>
        </p:grpSpPr>
        <p:sp>
          <p:nvSpPr>
            <p:cNvPr id="346" name="CustomShape 56"/>
            <p:cNvSpPr/>
            <p:nvPr/>
          </p:nvSpPr>
          <p:spPr>
            <a:xfrm rot="1375200">
              <a:off x="3710880" y="4971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57"/>
            <p:cNvSpPr/>
            <p:nvPr/>
          </p:nvSpPr>
          <p:spPr>
            <a:xfrm rot="10571400">
              <a:off x="4448160" y="494136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58"/>
            <p:cNvSpPr/>
            <p:nvPr/>
          </p:nvSpPr>
          <p:spPr>
            <a:xfrm rot="18117600">
              <a:off x="5317920" y="489528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59"/>
            <p:cNvSpPr/>
            <p:nvPr/>
          </p:nvSpPr>
          <p:spPr>
            <a:xfrm rot="534000">
              <a:off x="3154320" y="500724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60"/>
            <p:cNvSpPr/>
            <p:nvPr/>
          </p:nvSpPr>
          <p:spPr>
            <a:xfrm rot="2078400">
              <a:off x="6000840" y="503496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1" name="PlaceHolder 6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277960" y="655200"/>
            <a:ext cx="3152520" cy="12592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9" name="CustomShape 2"/>
          <p:cNvSpPr/>
          <p:nvPr/>
        </p:nvSpPr>
        <p:spPr>
          <a:xfrm>
            <a:off x="-711720" y="1726560"/>
            <a:ext cx="4351320" cy="435132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aviajarmelhor.com.br/brasileiros-preferem-investir-em-viagens-e-em-experiencias-pessoai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60055618"/>
              </p:ext>
            </p:extLst>
          </p:nvPr>
        </p:nvGraphicFramePr>
        <p:xfrm>
          <a:off x="3487320" y="1551240"/>
          <a:ext cx="6462000" cy="41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5" name="TextShape 1"/>
          <p:cNvSpPr txBox="1"/>
          <p:nvPr/>
        </p:nvSpPr>
        <p:spPr>
          <a:xfrm>
            <a:off x="0" y="3564360"/>
            <a:ext cx="3754440" cy="150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ARTHUR DIARE ALVARES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HENRIQUE ALBUQUERQUE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ISABELLA BIAGINI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JOEL SILVA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KAIQUE GOMES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LUCAS LIMA </a:t>
            </a:r>
            <a:endParaRPr lang="pt-BR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500" b="0" strike="noStrike" spc="-1" dirty="0">
              <a:latin typeface="Arial"/>
            </a:endParaRPr>
          </a:p>
        </p:txBody>
      </p:sp>
      <p:grpSp>
        <p:nvGrpSpPr>
          <p:cNvPr id="466" name="Group 2"/>
          <p:cNvGrpSpPr/>
          <p:nvPr/>
        </p:nvGrpSpPr>
        <p:grpSpPr>
          <a:xfrm>
            <a:off x="8552160" y="811800"/>
            <a:ext cx="443520" cy="998640"/>
            <a:chOff x="8552160" y="811800"/>
            <a:chExt cx="443520" cy="998640"/>
          </a:xfrm>
        </p:grpSpPr>
        <p:sp>
          <p:nvSpPr>
            <p:cNvPr id="467" name="CustomShape 3"/>
            <p:cNvSpPr/>
            <p:nvPr/>
          </p:nvSpPr>
          <p:spPr>
            <a:xfrm>
              <a:off x="8552160" y="813240"/>
              <a:ext cx="151200" cy="99720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4"/>
            <p:cNvSpPr/>
            <p:nvPr/>
          </p:nvSpPr>
          <p:spPr>
            <a:xfrm>
              <a:off x="8846280" y="811800"/>
              <a:ext cx="149400" cy="99792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9" name="Group 5"/>
          <p:cNvGrpSpPr/>
          <p:nvPr/>
        </p:nvGrpSpPr>
        <p:grpSpPr>
          <a:xfrm>
            <a:off x="5082840" y="3487680"/>
            <a:ext cx="692280" cy="829800"/>
            <a:chOff x="5082840" y="3487680"/>
            <a:chExt cx="692280" cy="829800"/>
          </a:xfrm>
        </p:grpSpPr>
        <p:sp>
          <p:nvSpPr>
            <p:cNvPr id="470" name="CustomShape 6"/>
            <p:cNvSpPr/>
            <p:nvPr/>
          </p:nvSpPr>
          <p:spPr>
            <a:xfrm rot="16200000">
              <a:off x="5122440" y="3552480"/>
              <a:ext cx="147960" cy="1800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7"/>
            <p:cNvSpPr/>
            <p:nvPr/>
          </p:nvSpPr>
          <p:spPr>
            <a:xfrm rot="16200000">
              <a:off x="5092560" y="3813840"/>
              <a:ext cx="93240" cy="11268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8"/>
            <p:cNvSpPr/>
            <p:nvPr/>
          </p:nvSpPr>
          <p:spPr>
            <a:xfrm rot="16200000">
              <a:off x="5316480" y="3896640"/>
              <a:ext cx="148320" cy="194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9"/>
            <p:cNvSpPr/>
            <p:nvPr/>
          </p:nvSpPr>
          <p:spPr>
            <a:xfrm rot="16200000">
              <a:off x="5297040" y="3881520"/>
              <a:ext cx="188280" cy="4932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0"/>
            <p:cNvSpPr/>
            <p:nvPr/>
          </p:nvSpPr>
          <p:spPr>
            <a:xfrm rot="16200000">
              <a:off x="5611320" y="3741120"/>
              <a:ext cx="94680" cy="11268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1"/>
            <p:cNvSpPr/>
            <p:nvPr/>
          </p:nvSpPr>
          <p:spPr>
            <a:xfrm rot="16200000">
              <a:off x="5589720" y="3724920"/>
              <a:ext cx="137520" cy="145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2"/>
            <p:cNvSpPr/>
            <p:nvPr/>
          </p:nvSpPr>
          <p:spPr>
            <a:xfrm rot="16200000">
              <a:off x="5655960" y="4193280"/>
              <a:ext cx="94680" cy="11124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3"/>
            <p:cNvSpPr/>
            <p:nvPr/>
          </p:nvSpPr>
          <p:spPr>
            <a:xfrm rot="16200000">
              <a:off x="5634360" y="4176720"/>
              <a:ext cx="137520" cy="14400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78" name="Imagem 2"/>
          <p:cNvPicPr/>
          <p:nvPr/>
        </p:nvPicPr>
        <p:blipFill>
          <a:blip r:embed="rId7"/>
          <a:stretch/>
        </p:blipFill>
        <p:spPr>
          <a:xfrm>
            <a:off x="2392560" y="399600"/>
            <a:ext cx="4010400" cy="2200320"/>
          </a:xfrm>
          <a:prstGeom prst="rect">
            <a:avLst/>
          </a:prstGeom>
          <a:ln>
            <a:noFill/>
          </a:ln>
        </p:spPr>
      </p:pic>
      <p:sp>
        <p:nvSpPr>
          <p:cNvPr id="479" name="CustomShape 14"/>
          <p:cNvSpPr/>
          <p:nvPr/>
        </p:nvSpPr>
        <p:spPr>
          <a:xfrm>
            <a:off x="2758320" y="2575800"/>
            <a:ext cx="327852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500" b="0" strike="noStrike" spc="-1">
                <a:solidFill>
                  <a:srgbClr val="000000"/>
                </a:solidFill>
                <a:latin typeface="Berlin Sans FB"/>
                <a:ea typeface="Arial"/>
              </a:rPr>
              <a:t>EXPLORE! DÊ UM </a:t>
            </a:r>
            <a:r>
              <a:rPr lang="pt-BR" sz="2500" b="0" strike="noStrike" spc="-1">
                <a:solidFill>
                  <a:srgbClr val="2C73DD"/>
                </a:solidFill>
                <a:latin typeface="Berlin Sans FB"/>
                <a:ea typeface="Arial"/>
              </a:rPr>
              <a:t>GO!</a:t>
            </a:r>
            <a:endParaRPr lang="pt-BR" sz="2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1787040" y="-3096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BPMN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0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2F59A-476C-4D47-B970-0C5DE874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9144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SOLUÇÃO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67EC3CE-07C5-4FCF-8E88-1AA30A4FD4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3" b="5375"/>
          <a:stretch/>
        </p:blipFill>
        <p:spPr>
          <a:xfrm>
            <a:off x="2108796" y="985346"/>
            <a:ext cx="4646727" cy="341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pc="-1" dirty="0">
                <a:solidFill>
                  <a:srgbClr val="000000"/>
                </a:solidFill>
                <a:latin typeface="Poppins"/>
              </a:rPr>
              <a:t>LOW LEVEL DESIGN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F81C516-E7CE-4081-B9FA-C4338906D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20322" b="2456"/>
          <a:stretch/>
        </p:blipFill>
        <p:spPr bwMode="auto">
          <a:xfrm>
            <a:off x="35472" y="1442544"/>
            <a:ext cx="9073055" cy="28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04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MODELAGEM DE DADOS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59" name="Imagem 1"/>
          <p:cNvPicPr/>
          <p:nvPr/>
        </p:nvPicPr>
        <p:blipFill>
          <a:blip r:embed="rId3"/>
          <a:stretch/>
        </p:blipFill>
        <p:spPr>
          <a:xfrm>
            <a:off x="888120" y="625680"/>
            <a:ext cx="8415360" cy="451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TECNOLOGIAS USADAS 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3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44" name="Imagem 3"/>
          <p:cNvPicPr/>
          <p:nvPr/>
        </p:nvPicPr>
        <p:blipFill>
          <a:blip r:embed="rId3"/>
          <a:stretch/>
        </p:blipFill>
        <p:spPr>
          <a:xfrm>
            <a:off x="4885560" y="1321920"/>
            <a:ext cx="906480" cy="1360080"/>
          </a:xfrm>
          <a:prstGeom prst="rect">
            <a:avLst/>
          </a:prstGeom>
          <a:ln>
            <a:noFill/>
          </a:ln>
        </p:spPr>
      </p:pic>
      <p:pic>
        <p:nvPicPr>
          <p:cNvPr id="546" name="Imagem 7"/>
          <p:cNvPicPr/>
          <p:nvPr/>
        </p:nvPicPr>
        <p:blipFill>
          <a:blip r:embed="rId4"/>
          <a:stretch/>
        </p:blipFill>
        <p:spPr>
          <a:xfrm>
            <a:off x="5797440" y="1936800"/>
            <a:ext cx="1925640" cy="1106280"/>
          </a:xfrm>
          <a:prstGeom prst="rect">
            <a:avLst/>
          </a:prstGeom>
          <a:ln>
            <a:noFill/>
          </a:ln>
        </p:spPr>
      </p:pic>
      <p:pic>
        <p:nvPicPr>
          <p:cNvPr id="547" name="Imagem 9"/>
          <p:cNvPicPr/>
          <p:nvPr/>
        </p:nvPicPr>
        <p:blipFill>
          <a:blip r:embed="rId5"/>
          <a:stretch/>
        </p:blipFill>
        <p:spPr>
          <a:xfrm>
            <a:off x="1551420" y="3695400"/>
            <a:ext cx="1667880" cy="696960"/>
          </a:xfrm>
          <a:prstGeom prst="rect">
            <a:avLst/>
          </a:prstGeom>
          <a:ln>
            <a:noFill/>
          </a:ln>
        </p:spPr>
      </p:pic>
      <p:pic>
        <p:nvPicPr>
          <p:cNvPr id="548" name="Imagem 13"/>
          <p:cNvPicPr/>
          <p:nvPr/>
        </p:nvPicPr>
        <p:blipFill>
          <a:blip r:embed="rId6"/>
          <a:stretch/>
        </p:blipFill>
        <p:spPr>
          <a:xfrm>
            <a:off x="5804940" y="3822870"/>
            <a:ext cx="1609560" cy="494280"/>
          </a:xfrm>
          <a:prstGeom prst="rect">
            <a:avLst/>
          </a:prstGeom>
          <a:ln>
            <a:noFill/>
          </a:ln>
        </p:spPr>
      </p:pic>
      <p:pic>
        <p:nvPicPr>
          <p:cNvPr id="549" name="Imagem 15"/>
          <p:cNvPicPr/>
          <p:nvPr/>
        </p:nvPicPr>
        <p:blipFill>
          <a:blip r:embed="rId7"/>
          <a:stretch/>
        </p:blipFill>
        <p:spPr>
          <a:xfrm>
            <a:off x="1113840" y="2167920"/>
            <a:ext cx="1271520" cy="878400"/>
          </a:xfrm>
          <a:prstGeom prst="rect">
            <a:avLst/>
          </a:prstGeom>
          <a:ln>
            <a:noFill/>
          </a:ln>
        </p:spPr>
      </p:pic>
      <p:pic>
        <p:nvPicPr>
          <p:cNvPr id="550" name="Imagem 17"/>
          <p:cNvPicPr/>
          <p:nvPr/>
        </p:nvPicPr>
        <p:blipFill>
          <a:blip r:embed="rId8"/>
          <a:stretch/>
        </p:blipFill>
        <p:spPr>
          <a:xfrm>
            <a:off x="2694600" y="2569680"/>
            <a:ext cx="1712880" cy="462240"/>
          </a:xfrm>
          <a:prstGeom prst="rect">
            <a:avLst/>
          </a:prstGeom>
          <a:ln>
            <a:noFill/>
          </a:ln>
        </p:spPr>
      </p:pic>
      <p:pic>
        <p:nvPicPr>
          <p:cNvPr id="551" name="Imagem 21"/>
          <p:cNvPicPr/>
          <p:nvPr/>
        </p:nvPicPr>
        <p:blipFill>
          <a:blip r:embed="rId9"/>
          <a:stretch/>
        </p:blipFill>
        <p:spPr>
          <a:xfrm>
            <a:off x="4788000" y="2779200"/>
            <a:ext cx="2097360" cy="395280"/>
          </a:xfrm>
          <a:prstGeom prst="rect">
            <a:avLst/>
          </a:prstGeom>
          <a:ln>
            <a:noFill/>
          </a:ln>
        </p:spPr>
      </p:pic>
      <p:sp>
        <p:nvSpPr>
          <p:cNvPr id="552" name="CustomShape 2"/>
          <p:cNvSpPr/>
          <p:nvPr/>
        </p:nvSpPr>
        <p:spPr>
          <a:xfrm>
            <a:off x="4539600" y="9468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3"/>
          <p:cNvSpPr/>
          <p:nvPr/>
        </p:nvSpPr>
        <p:spPr>
          <a:xfrm>
            <a:off x="4576680" y="99648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FRONT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554" name="Imagem 27"/>
          <p:cNvPicPr/>
          <p:nvPr/>
        </p:nvPicPr>
        <p:blipFill>
          <a:blip r:embed="rId10"/>
          <a:stretch/>
        </p:blipFill>
        <p:spPr>
          <a:xfrm>
            <a:off x="6589440" y="1311120"/>
            <a:ext cx="1265400" cy="934560"/>
          </a:xfrm>
          <a:prstGeom prst="rect">
            <a:avLst/>
          </a:prstGeom>
          <a:ln>
            <a:noFill/>
          </a:ln>
        </p:spPr>
      </p:pic>
      <p:sp>
        <p:nvSpPr>
          <p:cNvPr id="555" name="CustomShape 4"/>
          <p:cNvSpPr/>
          <p:nvPr/>
        </p:nvSpPr>
        <p:spPr>
          <a:xfrm>
            <a:off x="926280" y="9450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5"/>
          <p:cNvSpPr/>
          <p:nvPr/>
        </p:nvSpPr>
        <p:spPr>
          <a:xfrm>
            <a:off x="888840" y="97344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BACK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7" name="Imagem 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ECDE2F5D-A1EE-4891-8508-2CA65395C3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70" y="3570901"/>
            <a:ext cx="1461060" cy="930539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25916EDC-CCE9-462F-B4F1-752613822B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21" y="1481694"/>
            <a:ext cx="1905899" cy="4234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A4B655-1287-4AAF-A85E-24BC1DFF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86" y="1685978"/>
            <a:ext cx="1173354" cy="2403422"/>
          </a:xfrm>
          <a:prstGeom prst="rect">
            <a:avLst/>
          </a:prstGeom>
        </p:spPr>
      </p:pic>
      <p:sp>
        <p:nvSpPr>
          <p:cNvPr id="560" name="CustomShape 1"/>
          <p:cNvSpPr/>
          <p:nvPr/>
        </p:nvSpPr>
        <p:spPr>
          <a:xfrm rot="2700000">
            <a:off x="8391600" y="353880"/>
            <a:ext cx="720720" cy="71928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TextShape 2"/>
          <p:cNvSpPr txBox="1"/>
          <p:nvPr/>
        </p:nvSpPr>
        <p:spPr>
          <a:xfrm>
            <a:off x="4229280" y="330120"/>
            <a:ext cx="3925800" cy="695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APRESENTAÇÃO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2" name="Group 3"/>
          <p:cNvGrpSpPr/>
          <p:nvPr/>
        </p:nvGrpSpPr>
        <p:grpSpPr>
          <a:xfrm>
            <a:off x="-474840" y="115560"/>
            <a:ext cx="1118160" cy="885240"/>
            <a:chOff x="-474840" y="115560"/>
            <a:chExt cx="1118160" cy="885240"/>
          </a:xfrm>
        </p:grpSpPr>
        <p:sp>
          <p:nvSpPr>
            <p:cNvPr id="563" name="CustomShape 4"/>
            <p:cNvSpPr/>
            <p:nvPr/>
          </p:nvSpPr>
          <p:spPr>
            <a:xfrm rot="5400000" flipV="1">
              <a:off x="-475560" y="875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5"/>
            <p:cNvSpPr/>
            <p:nvPr/>
          </p:nvSpPr>
          <p:spPr>
            <a:xfrm rot="5400000" flipV="1">
              <a:off x="278280" y="6141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6"/>
            <p:cNvSpPr/>
            <p:nvPr/>
          </p:nvSpPr>
          <p:spPr>
            <a:xfrm rot="5400000" flipV="1">
              <a:off x="-230400" y="6318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7"/>
            <p:cNvSpPr/>
            <p:nvPr/>
          </p:nvSpPr>
          <p:spPr>
            <a:xfrm rot="5400000" flipV="1">
              <a:off x="-232560" y="88596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8"/>
            <p:cNvSpPr/>
            <p:nvPr/>
          </p:nvSpPr>
          <p:spPr>
            <a:xfrm rot="5400000" flipV="1">
              <a:off x="3384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9"/>
            <p:cNvSpPr/>
            <p:nvPr/>
          </p:nvSpPr>
          <p:spPr>
            <a:xfrm rot="5400000" flipV="1">
              <a:off x="25920" y="88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10"/>
            <p:cNvSpPr/>
            <p:nvPr/>
          </p:nvSpPr>
          <p:spPr>
            <a:xfrm rot="5400000" flipV="1">
              <a:off x="28620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11"/>
            <p:cNvSpPr/>
            <p:nvPr/>
          </p:nvSpPr>
          <p:spPr>
            <a:xfrm rot="5400000" flipV="1">
              <a:off x="54000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12"/>
            <p:cNvSpPr/>
            <p:nvPr/>
          </p:nvSpPr>
          <p:spPr>
            <a:xfrm rot="5400000" flipV="1">
              <a:off x="54000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13"/>
            <p:cNvSpPr/>
            <p:nvPr/>
          </p:nvSpPr>
          <p:spPr>
            <a:xfrm rot="5400000" flipV="1">
              <a:off x="-47556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14"/>
            <p:cNvSpPr/>
            <p:nvPr/>
          </p:nvSpPr>
          <p:spPr>
            <a:xfrm rot="5400000" flipV="1">
              <a:off x="-47664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15"/>
            <p:cNvSpPr/>
            <p:nvPr/>
          </p:nvSpPr>
          <p:spPr>
            <a:xfrm rot="5400000" flipV="1">
              <a:off x="-22068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16"/>
            <p:cNvSpPr/>
            <p:nvPr/>
          </p:nvSpPr>
          <p:spPr>
            <a:xfrm rot="5400000" flipV="1">
              <a:off x="3276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17"/>
            <p:cNvSpPr/>
            <p:nvPr/>
          </p:nvSpPr>
          <p:spPr>
            <a:xfrm rot="5400000" flipV="1">
              <a:off x="286200" y="1177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8"/>
            <p:cNvSpPr/>
            <p:nvPr/>
          </p:nvSpPr>
          <p:spPr>
            <a:xfrm rot="5400000" flipV="1">
              <a:off x="54000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9"/>
            <p:cNvSpPr/>
            <p:nvPr/>
          </p:nvSpPr>
          <p:spPr>
            <a:xfrm rot="5400000" flipV="1">
              <a:off x="-47556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0"/>
            <p:cNvSpPr/>
            <p:nvPr/>
          </p:nvSpPr>
          <p:spPr>
            <a:xfrm rot="5400000" flipV="1">
              <a:off x="-22068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21"/>
            <p:cNvSpPr/>
            <p:nvPr/>
          </p:nvSpPr>
          <p:spPr>
            <a:xfrm rot="5400000" flipV="1">
              <a:off x="3384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81" name="Group 22"/>
          <p:cNvGrpSpPr/>
          <p:nvPr/>
        </p:nvGrpSpPr>
        <p:grpSpPr>
          <a:xfrm>
            <a:off x="7797600" y="3389400"/>
            <a:ext cx="1118520" cy="884520"/>
            <a:chOff x="7797600" y="3389400"/>
            <a:chExt cx="1118520" cy="884520"/>
          </a:xfrm>
        </p:grpSpPr>
        <p:sp>
          <p:nvSpPr>
            <p:cNvPr id="582" name="CustomShape 23"/>
            <p:cNvSpPr/>
            <p:nvPr/>
          </p:nvSpPr>
          <p:spPr>
            <a:xfrm rot="16200000">
              <a:off x="7796520" y="3411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24"/>
            <p:cNvSpPr/>
            <p:nvPr/>
          </p:nvSpPr>
          <p:spPr>
            <a:xfrm rot="16200000">
              <a:off x="8550720" y="36709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25"/>
            <p:cNvSpPr/>
            <p:nvPr/>
          </p:nvSpPr>
          <p:spPr>
            <a:xfrm rot="16200000">
              <a:off x="8041680" y="3654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26"/>
            <p:cNvSpPr/>
            <p:nvPr/>
          </p:nvSpPr>
          <p:spPr>
            <a:xfrm rot="16200000">
              <a:off x="8040240" y="3399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27"/>
            <p:cNvSpPr/>
            <p:nvPr/>
          </p:nvSpPr>
          <p:spPr>
            <a:xfrm rot="16200000">
              <a:off x="830628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28"/>
            <p:cNvSpPr/>
            <p:nvPr/>
          </p:nvSpPr>
          <p:spPr>
            <a:xfrm rot="16200000">
              <a:off x="8298360" y="340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29"/>
            <p:cNvSpPr/>
            <p:nvPr/>
          </p:nvSpPr>
          <p:spPr>
            <a:xfrm rot="16200000">
              <a:off x="855864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30"/>
            <p:cNvSpPr/>
            <p:nvPr/>
          </p:nvSpPr>
          <p:spPr>
            <a:xfrm rot="16200000">
              <a:off x="88128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31"/>
            <p:cNvSpPr/>
            <p:nvPr/>
          </p:nvSpPr>
          <p:spPr>
            <a:xfrm rot="16200000">
              <a:off x="881280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32"/>
            <p:cNvSpPr/>
            <p:nvPr/>
          </p:nvSpPr>
          <p:spPr>
            <a:xfrm rot="16200000">
              <a:off x="779652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33"/>
            <p:cNvSpPr/>
            <p:nvPr/>
          </p:nvSpPr>
          <p:spPr>
            <a:xfrm rot="16200000">
              <a:off x="779580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4"/>
            <p:cNvSpPr/>
            <p:nvPr/>
          </p:nvSpPr>
          <p:spPr>
            <a:xfrm rot="16200000">
              <a:off x="80514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35"/>
            <p:cNvSpPr/>
            <p:nvPr/>
          </p:nvSpPr>
          <p:spPr>
            <a:xfrm rot="16200000">
              <a:off x="830556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36"/>
            <p:cNvSpPr/>
            <p:nvPr/>
          </p:nvSpPr>
          <p:spPr>
            <a:xfrm rot="16200000">
              <a:off x="8558640" y="4169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37"/>
            <p:cNvSpPr/>
            <p:nvPr/>
          </p:nvSpPr>
          <p:spPr>
            <a:xfrm rot="16200000">
              <a:off x="88128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38"/>
            <p:cNvSpPr/>
            <p:nvPr/>
          </p:nvSpPr>
          <p:spPr>
            <a:xfrm rot="16200000">
              <a:off x="779652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39"/>
            <p:cNvSpPr/>
            <p:nvPr/>
          </p:nvSpPr>
          <p:spPr>
            <a:xfrm rot="16200000">
              <a:off x="80514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CustomShape 40"/>
            <p:cNvSpPr/>
            <p:nvPr/>
          </p:nvSpPr>
          <p:spPr>
            <a:xfrm rot="16200000">
              <a:off x="830628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0" name="Group 41"/>
          <p:cNvGrpSpPr/>
          <p:nvPr/>
        </p:nvGrpSpPr>
        <p:grpSpPr>
          <a:xfrm>
            <a:off x="7846200" y="4006800"/>
            <a:ext cx="490320" cy="1038240"/>
            <a:chOff x="7846200" y="4006800"/>
            <a:chExt cx="490320" cy="1038240"/>
          </a:xfrm>
        </p:grpSpPr>
        <p:sp>
          <p:nvSpPr>
            <p:cNvPr id="601" name="CustomShape 42"/>
            <p:cNvSpPr/>
            <p:nvPr/>
          </p:nvSpPr>
          <p:spPr>
            <a:xfrm>
              <a:off x="7846200" y="400860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43"/>
            <p:cNvSpPr/>
            <p:nvPr/>
          </p:nvSpPr>
          <p:spPr>
            <a:xfrm>
              <a:off x="8171280" y="40068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3" name="Group 44"/>
          <p:cNvGrpSpPr/>
          <p:nvPr/>
        </p:nvGrpSpPr>
        <p:grpSpPr>
          <a:xfrm>
            <a:off x="532800" y="115560"/>
            <a:ext cx="1038240" cy="490320"/>
            <a:chOff x="532800" y="115560"/>
            <a:chExt cx="1038240" cy="490320"/>
          </a:xfrm>
        </p:grpSpPr>
        <p:sp>
          <p:nvSpPr>
            <p:cNvPr id="604" name="CustomShape 45"/>
            <p:cNvSpPr/>
            <p:nvPr/>
          </p:nvSpPr>
          <p:spPr>
            <a:xfrm rot="5400000">
              <a:off x="967320" y="-3189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46"/>
            <p:cNvSpPr/>
            <p:nvPr/>
          </p:nvSpPr>
          <p:spPr>
            <a:xfrm rot="5400000">
              <a:off x="969840" y="46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6" name="Group 47"/>
          <p:cNvGrpSpPr/>
          <p:nvPr/>
        </p:nvGrpSpPr>
        <p:grpSpPr>
          <a:xfrm>
            <a:off x="2997000" y="55440"/>
            <a:ext cx="1307880" cy="1411920"/>
            <a:chOff x="2997000" y="55440"/>
            <a:chExt cx="1307880" cy="1411920"/>
          </a:xfrm>
        </p:grpSpPr>
        <p:sp>
          <p:nvSpPr>
            <p:cNvPr id="607" name="CustomShape 48"/>
            <p:cNvSpPr/>
            <p:nvPr/>
          </p:nvSpPr>
          <p:spPr>
            <a:xfrm rot="13622400">
              <a:off x="3435480" y="204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CustomShape 49"/>
            <p:cNvSpPr/>
            <p:nvPr/>
          </p:nvSpPr>
          <p:spPr>
            <a:xfrm rot="13622400">
              <a:off x="3122640" y="5799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9" name="Group 50"/>
          <p:cNvGrpSpPr/>
          <p:nvPr/>
        </p:nvGrpSpPr>
        <p:grpSpPr>
          <a:xfrm>
            <a:off x="93240" y="4682160"/>
            <a:ext cx="884520" cy="1118160"/>
            <a:chOff x="93240" y="4682160"/>
            <a:chExt cx="884520" cy="1118160"/>
          </a:xfrm>
        </p:grpSpPr>
        <p:sp>
          <p:nvSpPr>
            <p:cNvPr id="610" name="CustomShape 51"/>
            <p:cNvSpPr/>
            <p:nvPr/>
          </p:nvSpPr>
          <p:spPr>
            <a:xfrm>
              <a:off x="85248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52"/>
            <p:cNvSpPr/>
            <p:nvPr/>
          </p:nvSpPr>
          <p:spPr>
            <a:xfrm>
              <a:off x="582120" y="5445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53"/>
            <p:cNvSpPr/>
            <p:nvPr/>
          </p:nvSpPr>
          <p:spPr>
            <a:xfrm>
              <a:off x="599400" y="49366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54"/>
            <p:cNvSpPr/>
            <p:nvPr/>
          </p:nvSpPr>
          <p:spPr>
            <a:xfrm>
              <a:off x="852480" y="49348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55"/>
            <p:cNvSpPr/>
            <p:nvPr/>
          </p:nvSpPr>
          <p:spPr>
            <a:xfrm>
              <a:off x="599400" y="519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56"/>
            <p:cNvSpPr/>
            <p:nvPr/>
          </p:nvSpPr>
          <p:spPr>
            <a:xfrm>
              <a:off x="852480" y="51915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57"/>
            <p:cNvSpPr/>
            <p:nvPr/>
          </p:nvSpPr>
          <p:spPr>
            <a:xfrm>
              <a:off x="34632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58"/>
            <p:cNvSpPr/>
            <p:nvPr/>
          </p:nvSpPr>
          <p:spPr>
            <a:xfrm>
              <a:off x="34632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59"/>
            <p:cNvSpPr/>
            <p:nvPr/>
          </p:nvSpPr>
          <p:spPr>
            <a:xfrm>
              <a:off x="59940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60"/>
            <p:cNvSpPr/>
            <p:nvPr/>
          </p:nvSpPr>
          <p:spPr>
            <a:xfrm>
              <a:off x="59940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61"/>
            <p:cNvSpPr/>
            <p:nvPr/>
          </p:nvSpPr>
          <p:spPr>
            <a:xfrm>
              <a:off x="346320" y="4682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62"/>
            <p:cNvSpPr/>
            <p:nvPr/>
          </p:nvSpPr>
          <p:spPr>
            <a:xfrm>
              <a:off x="34632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63"/>
            <p:cNvSpPr/>
            <p:nvPr/>
          </p:nvSpPr>
          <p:spPr>
            <a:xfrm>
              <a:off x="346320" y="51915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64"/>
            <p:cNvSpPr/>
            <p:nvPr/>
          </p:nvSpPr>
          <p:spPr>
            <a:xfrm>
              <a:off x="9324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65"/>
            <p:cNvSpPr/>
            <p:nvPr/>
          </p:nvSpPr>
          <p:spPr>
            <a:xfrm>
              <a:off x="9324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66"/>
            <p:cNvSpPr/>
            <p:nvPr/>
          </p:nvSpPr>
          <p:spPr>
            <a:xfrm>
              <a:off x="9324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67"/>
            <p:cNvSpPr/>
            <p:nvPr/>
          </p:nvSpPr>
          <p:spPr>
            <a:xfrm>
              <a:off x="9324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68"/>
            <p:cNvSpPr/>
            <p:nvPr/>
          </p:nvSpPr>
          <p:spPr>
            <a:xfrm>
              <a:off x="93240" y="51915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8" name="CustomShape 69"/>
          <p:cNvSpPr/>
          <p:nvPr/>
        </p:nvSpPr>
        <p:spPr>
          <a:xfrm rot="2700000">
            <a:off x="115560" y="1415160"/>
            <a:ext cx="320760" cy="86040"/>
          </a:xfrm>
          <a:custGeom>
            <a:avLst/>
            <a:gdLst/>
            <a:ahLst/>
            <a:cxnLst/>
            <a:rect l="l" t="t" r="r" b="b"/>
            <a:pathLst>
              <a:path w="52872" h="14234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CustomShape 70"/>
          <p:cNvSpPr/>
          <p:nvPr/>
        </p:nvSpPr>
        <p:spPr>
          <a:xfrm rot="10489800">
            <a:off x="142920" y="1869120"/>
            <a:ext cx="234360" cy="250920"/>
          </a:xfrm>
          <a:custGeom>
            <a:avLst/>
            <a:gdLst/>
            <a:ahLst/>
            <a:cxnLst/>
            <a:rect l="l" t="t" r="r" b="b"/>
            <a:pathLst>
              <a:path w="38654" h="41343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5" name="Imagem 79"/>
          <p:cNvPicPr/>
          <p:nvPr/>
        </p:nvPicPr>
        <p:blipFill>
          <a:blip r:embed="rId3"/>
          <a:stretch/>
        </p:blipFill>
        <p:spPr>
          <a:xfrm>
            <a:off x="1772640" y="12240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Mão segurando celular&#10;&#10;Descrição gerada automaticamente">
            <a:extLst>
              <a:ext uri="{FF2B5EF4-FFF2-40B4-BE49-F238E27FC236}">
                <a16:creationId xmlns:a16="http://schemas.microsoft.com/office/drawing/2014/main" id="{80BA9EF2-5222-40BF-8CF8-BFB190D03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8" y="1522117"/>
            <a:ext cx="2816138" cy="3621384"/>
          </a:xfrm>
          <a:prstGeom prst="rect">
            <a:avLst/>
          </a:prstGeom>
        </p:spPr>
      </p:pic>
      <p:pic>
        <p:nvPicPr>
          <p:cNvPr id="84" name="Imagem 3">
            <a:extLst>
              <a:ext uri="{FF2B5EF4-FFF2-40B4-BE49-F238E27FC236}">
                <a16:creationId xmlns:a16="http://schemas.microsoft.com/office/drawing/2014/main" id="{97757912-8515-4B87-95F2-7655AD60202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064032" y="2147606"/>
            <a:ext cx="634075" cy="951364"/>
          </a:xfrm>
          <a:prstGeom prst="rect">
            <a:avLst/>
          </a:prstGeom>
          <a:ln>
            <a:noFill/>
          </a:ln>
        </p:spPr>
      </p:pic>
      <p:pic>
        <p:nvPicPr>
          <p:cNvPr id="77" name="Imagem 7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6F977F41-AB98-4F5F-9689-37AADDDCE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11" y="2192171"/>
            <a:ext cx="1423785" cy="9067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roup 1"/>
          <p:cNvGrpSpPr/>
          <p:nvPr/>
        </p:nvGrpSpPr>
        <p:grpSpPr>
          <a:xfrm>
            <a:off x="8675640" y="1558440"/>
            <a:ext cx="1233720" cy="1489680"/>
            <a:chOff x="8675640" y="1558440"/>
            <a:chExt cx="1233720" cy="1489680"/>
          </a:xfrm>
        </p:grpSpPr>
        <p:sp>
          <p:nvSpPr>
            <p:cNvPr id="638" name="CustomShape 2"/>
            <p:cNvSpPr/>
            <p:nvPr/>
          </p:nvSpPr>
          <p:spPr>
            <a:xfrm rot="16200000">
              <a:off x="8776800" y="170280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3"/>
            <p:cNvSpPr/>
            <p:nvPr/>
          </p:nvSpPr>
          <p:spPr>
            <a:xfrm rot="16200000">
              <a:off x="8741160" y="167688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4"/>
            <p:cNvSpPr/>
            <p:nvPr/>
          </p:nvSpPr>
          <p:spPr>
            <a:xfrm rot="16200000">
              <a:off x="8724240" y="2145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5"/>
            <p:cNvSpPr/>
            <p:nvPr/>
          </p:nvSpPr>
          <p:spPr>
            <a:xfrm rot="16200000">
              <a:off x="8686800" y="2114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6"/>
            <p:cNvSpPr/>
            <p:nvPr/>
          </p:nvSpPr>
          <p:spPr>
            <a:xfrm rot="16200000">
              <a:off x="9113760" y="228816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7"/>
            <p:cNvSpPr/>
            <p:nvPr/>
          </p:nvSpPr>
          <p:spPr>
            <a:xfrm rot="16200000">
              <a:off x="8820720" y="28447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8"/>
            <p:cNvSpPr/>
            <p:nvPr/>
          </p:nvSpPr>
          <p:spPr>
            <a:xfrm rot="16200000">
              <a:off x="9625320" y="202176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 rot="16200000">
              <a:off x="9588960" y="19933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rot="16200000">
              <a:off x="9702720" y="279108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 rot="16200000">
              <a:off x="9666720" y="276228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48" name="Group 12"/>
          <p:cNvGrpSpPr/>
          <p:nvPr/>
        </p:nvGrpSpPr>
        <p:grpSpPr>
          <a:xfrm>
            <a:off x="8583120" y="126720"/>
            <a:ext cx="490320" cy="1037880"/>
            <a:chOff x="8583120" y="126720"/>
            <a:chExt cx="490320" cy="1037880"/>
          </a:xfrm>
        </p:grpSpPr>
        <p:sp>
          <p:nvSpPr>
            <p:cNvPr id="649" name="CustomShape 13"/>
            <p:cNvSpPr/>
            <p:nvPr/>
          </p:nvSpPr>
          <p:spPr>
            <a:xfrm>
              <a:off x="8583120" y="1281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14"/>
            <p:cNvSpPr/>
            <p:nvPr/>
          </p:nvSpPr>
          <p:spPr>
            <a:xfrm>
              <a:off x="8908200" y="12672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1" name="Group 15"/>
          <p:cNvGrpSpPr/>
          <p:nvPr/>
        </p:nvGrpSpPr>
        <p:grpSpPr>
          <a:xfrm>
            <a:off x="-363600" y="-358560"/>
            <a:ext cx="1297080" cy="1419840"/>
            <a:chOff x="-363600" y="-358560"/>
            <a:chExt cx="1297080" cy="1419840"/>
          </a:xfrm>
        </p:grpSpPr>
        <p:sp>
          <p:nvSpPr>
            <p:cNvPr id="652" name="CustomShape 16"/>
            <p:cNvSpPr/>
            <p:nvPr/>
          </p:nvSpPr>
          <p:spPr>
            <a:xfrm rot="2700000">
              <a:off x="-214560" y="1926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CustomShape 17"/>
            <p:cNvSpPr/>
            <p:nvPr/>
          </p:nvSpPr>
          <p:spPr>
            <a:xfrm rot="2700000">
              <a:off x="-10800" y="-17208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4" name="Group 18"/>
          <p:cNvGrpSpPr/>
          <p:nvPr/>
        </p:nvGrpSpPr>
        <p:grpSpPr>
          <a:xfrm>
            <a:off x="761400" y="4274280"/>
            <a:ext cx="1038240" cy="490680"/>
            <a:chOff x="761400" y="4274280"/>
            <a:chExt cx="1038240" cy="490680"/>
          </a:xfrm>
        </p:grpSpPr>
        <p:sp>
          <p:nvSpPr>
            <p:cNvPr id="655" name="CustomShape 19"/>
            <p:cNvSpPr/>
            <p:nvPr/>
          </p:nvSpPr>
          <p:spPr>
            <a:xfrm rot="5400000">
              <a:off x="1195920" y="38397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CustomShape 20"/>
            <p:cNvSpPr/>
            <p:nvPr/>
          </p:nvSpPr>
          <p:spPr>
            <a:xfrm rot="5400000">
              <a:off x="1198440" y="41637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7" name="Group 21"/>
          <p:cNvGrpSpPr/>
          <p:nvPr/>
        </p:nvGrpSpPr>
        <p:grpSpPr>
          <a:xfrm>
            <a:off x="3725640" y="4672800"/>
            <a:ext cx="4177800" cy="405000"/>
            <a:chOff x="3725640" y="4672800"/>
            <a:chExt cx="4177800" cy="405000"/>
          </a:xfrm>
        </p:grpSpPr>
        <p:sp>
          <p:nvSpPr>
            <p:cNvPr id="658" name="CustomShape 22"/>
            <p:cNvSpPr/>
            <p:nvPr/>
          </p:nvSpPr>
          <p:spPr>
            <a:xfrm rot="1375200">
              <a:off x="4521960" y="4800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23"/>
            <p:cNvSpPr/>
            <p:nvPr/>
          </p:nvSpPr>
          <p:spPr>
            <a:xfrm rot="10571400">
              <a:off x="5266080" y="4715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CustomShape 24"/>
            <p:cNvSpPr/>
            <p:nvPr/>
          </p:nvSpPr>
          <p:spPr>
            <a:xfrm rot="18117600">
              <a:off x="7157160" y="478836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CustomShape 25"/>
            <p:cNvSpPr/>
            <p:nvPr/>
          </p:nvSpPr>
          <p:spPr>
            <a:xfrm rot="534000">
              <a:off x="3743640" y="47815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CustomShape 26"/>
            <p:cNvSpPr/>
            <p:nvPr/>
          </p:nvSpPr>
          <p:spPr>
            <a:xfrm rot="2078400">
              <a:off x="7618320" y="47826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63" name="CustomShape 27"/>
          <p:cNvSpPr/>
          <p:nvPr/>
        </p:nvSpPr>
        <p:spPr>
          <a:xfrm>
            <a:off x="172800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OBRIGADO!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664" name="Imagem 7"/>
          <p:cNvPicPr/>
          <p:nvPr/>
        </p:nvPicPr>
        <p:blipFill>
          <a:blip r:embed="rId2"/>
          <a:stretch/>
        </p:blipFill>
        <p:spPr>
          <a:xfrm>
            <a:off x="422280" y="1137600"/>
            <a:ext cx="4415040" cy="2711880"/>
          </a:xfrm>
          <a:prstGeom prst="rect">
            <a:avLst/>
          </a:prstGeom>
          <a:ln>
            <a:noFill/>
          </a:ln>
        </p:spPr>
      </p:pic>
      <p:pic>
        <p:nvPicPr>
          <p:cNvPr id="665" name="Imagem 39"/>
          <p:cNvPicPr/>
          <p:nvPr/>
        </p:nvPicPr>
        <p:blipFill>
          <a:blip r:embed="rId3"/>
          <a:stretch/>
        </p:blipFill>
        <p:spPr>
          <a:xfrm>
            <a:off x="4927320" y="1718640"/>
            <a:ext cx="2994120" cy="16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PESQUISAS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0E0CBB-C183-4FBB-A16A-F7409604DCFA}"/>
              </a:ext>
            </a:extLst>
          </p:cNvPr>
          <p:cNvSpPr txBox="1"/>
          <p:nvPr/>
        </p:nvSpPr>
        <p:spPr>
          <a:xfrm>
            <a:off x="1084521" y="916200"/>
            <a:ext cx="6974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1" i="0" dirty="0">
                <a:solidFill>
                  <a:srgbClr val="0076B4"/>
                </a:solidFill>
                <a:effectLst/>
                <a:latin typeface="Tahoma" panose="020B0604030504040204" pitchFamily="34" charset="0"/>
              </a:rPr>
              <a:t>Os brasileiros preferem investir em viagens</a:t>
            </a:r>
            <a:endParaRPr lang="pt-BR" sz="2400" b="0" i="0" dirty="0">
              <a:effectLst/>
              <a:latin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5F3609-A722-4B63-9CE6-8FB2C8AC9907}"/>
              </a:ext>
            </a:extLst>
          </p:cNvPr>
          <p:cNvSpPr txBox="1"/>
          <p:nvPr/>
        </p:nvSpPr>
        <p:spPr>
          <a:xfrm>
            <a:off x="3476813" y="1740753"/>
            <a:ext cx="4582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Tahoma" panose="020B0604030504040204" pitchFamily="34" charset="0"/>
              </a:rPr>
              <a:t>Dos 1.600 brasileiros que responderam a pesquisa feita pela Kayak,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37%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 afirmaram que viajar é uma prioridade nos gastos.</a:t>
            </a:r>
            <a:endParaRPr lang="pt-BR" sz="16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1AE879-9AD3-4DBA-AAEF-E5030F23699D}"/>
              </a:ext>
            </a:extLst>
          </p:cNvPr>
          <p:cNvSpPr txBox="1"/>
          <p:nvPr/>
        </p:nvSpPr>
        <p:spPr>
          <a:xfrm>
            <a:off x="3476813" y="2862630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Uma pesquisa do buscador de passagens aéreas e hospedagem Momondo revela que </a:t>
            </a:r>
            <a:r>
              <a:rPr lang="pt-BR" sz="1600" b="0" strike="noStrike" spc="-1" dirty="0">
                <a:solidFill>
                  <a:srgbClr val="0070C0"/>
                </a:solidFill>
                <a:latin typeface="Roboto"/>
                <a:ea typeface="Roboto"/>
              </a:rPr>
              <a:t>43%</a:t>
            </a: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 dos brasileiros entrevistados utilizam aplicativos para conhecer lugares novos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22A441-9F6D-4B16-8BBF-8D3CC9E7C78A}"/>
              </a:ext>
            </a:extLst>
          </p:cNvPr>
          <p:cNvSpPr txBox="1"/>
          <p:nvPr/>
        </p:nvSpPr>
        <p:spPr>
          <a:xfrm>
            <a:off x="919717" y="4420523"/>
            <a:ext cx="7304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Fontes</a:t>
            </a:r>
            <a:r>
              <a:rPr lang="pt-BR" sz="1000" b="1" dirty="0">
                <a:solidFill>
                  <a:srgbClr val="FF0000"/>
                </a:solidFill>
              </a:rPr>
              <a:t>: </a:t>
            </a:r>
            <a:r>
              <a:rPr lang="pt-BR" sz="10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https://guiaviajarmelhor.com.br/brasileiros-preferem-investir-em-viagens-e-em-experiencias-pessoais/</a:t>
            </a:r>
            <a:endParaRPr lang="pt-BR" sz="1000" b="1" dirty="0">
              <a:solidFill>
                <a:srgbClr val="FF0000"/>
              </a:solidFill>
            </a:endParaRPr>
          </a:p>
          <a:p>
            <a:endParaRPr lang="pt-BR" sz="1000" b="1" dirty="0"/>
          </a:p>
          <a:p>
            <a:r>
              <a:rPr lang="pt-BR" sz="1000" b="1" dirty="0">
                <a:solidFill>
                  <a:srgbClr val="FF0000"/>
                </a:solidFill>
              </a:rPr>
              <a:t>http://www.mobiletime.com.br/noticias/25/05/2016/43-dos-brasileiros-usam-apps-para-conhecer-lugares-novos-durante-viagens/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113070E-3A66-472D-94B6-F4661DAD1F44}"/>
              </a:ext>
            </a:extLst>
          </p:cNvPr>
          <p:cNvCxnSpPr>
            <a:cxnSpLocks/>
          </p:cNvCxnSpPr>
          <p:nvPr/>
        </p:nvCxnSpPr>
        <p:spPr>
          <a:xfrm>
            <a:off x="1345827" y="1783355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5A2851F8-61B7-4F0D-9B40-383218E5FA9F}"/>
              </a:ext>
            </a:extLst>
          </p:cNvPr>
          <p:cNvCxnSpPr>
            <a:cxnSpLocks/>
          </p:cNvCxnSpPr>
          <p:nvPr/>
        </p:nvCxnSpPr>
        <p:spPr>
          <a:xfrm>
            <a:off x="1345827" y="3086329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8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1991880" y="4138306"/>
            <a:ext cx="1727640" cy="955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Muitos aplicativos não possibilitam a troca de experiência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913320" y="1095120"/>
            <a:ext cx="1747080" cy="942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Tempo para o planejamento sendo um dos principais problemas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892440" y="2028240"/>
            <a:ext cx="1745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pt-BR" sz="1500" b="1" spc="-1" dirty="0">
                <a:solidFill>
                  <a:srgbClr val="000000"/>
                </a:solidFill>
                <a:latin typeface="Poppins"/>
                <a:ea typeface="Poppins"/>
              </a:rPr>
              <a:t>TEMPO GASTO</a:t>
            </a:r>
            <a:endParaRPr lang="pt-BR" sz="1500" b="1" strike="noStrike" spc="-1" dirty="0">
              <a:solidFill>
                <a:srgbClr val="000000"/>
              </a:solidFill>
              <a:latin typeface="Poppins"/>
              <a:ea typeface="Poppins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1565683" y="3819960"/>
            <a:ext cx="2702433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SEM COMPARTILHAMENTO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4" name="TextShape 5"/>
          <p:cNvSpPr txBox="1"/>
          <p:nvPr/>
        </p:nvSpPr>
        <p:spPr>
          <a:xfrm>
            <a:off x="4820760" y="1211220"/>
            <a:ext cx="1827000" cy="942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Diferentes aplicativos sendo necessários para planejar a viagem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5" name="TextShape 6"/>
          <p:cNvSpPr txBox="1"/>
          <p:nvPr/>
        </p:nvSpPr>
        <p:spPr>
          <a:xfrm>
            <a:off x="4537800" y="1970640"/>
            <a:ext cx="239328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MUITAS FERRAMENTAS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6" name="TextShape 7"/>
          <p:cNvSpPr txBox="1"/>
          <p:nvPr/>
        </p:nvSpPr>
        <p:spPr>
          <a:xfrm>
            <a:off x="6015583" y="4131720"/>
            <a:ext cx="1745640" cy="981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Tudo em um só lugar com a </a:t>
            </a:r>
            <a:r>
              <a:rPr lang="pt-BR" sz="1200" b="1" strike="noStrike" spc="-1" dirty="0">
                <a:solidFill>
                  <a:srgbClr val="2C73DD"/>
                </a:solidFill>
                <a:latin typeface="Roboto"/>
                <a:ea typeface="Roboto"/>
              </a:rPr>
              <a:t>GO!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7" name="TextShape 8"/>
          <p:cNvSpPr txBox="1"/>
          <p:nvPr/>
        </p:nvSpPr>
        <p:spPr>
          <a:xfrm>
            <a:off x="6016680" y="387612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>
                <a:solidFill>
                  <a:srgbClr val="000000"/>
                </a:solidFill>
                <a:latin typeface="Poppins"/>
                <a:ea typeface="Poppins"/>
              </a:rPr>
              <a:t>CONECTE-SE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PRINCIPAIS PROBLE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MAS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337680" y="2650320"/>
            <a:ext cx="8649720" cy="1236960"/>
          </a:xfrm>
          <a:custGeom>
            <a:avLst/>
            <a:gdLst/>
            <a:ahLst/>
            <a:cxnLst/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240">
            <a:solidFill>
              <a:srgbClr val="2C73DD"/>
            </a:solidFill>
            <a:prstDash val="lgDash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0" name="Imagem 30"/>
          <p:cNvPicPr/>
          <p:nvPr/>
        </p:nvPicPr>
        <p:blipFill>
          <a:blip r:embed="rId2"/>
          <a:stretch/>
        </p:blipFill>
        <p:spPr>
          <a:xfrm>
            <a:off x="1616040" y="239652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1" name="Imagem 31"/>
          <p:cNvPicPr/>
          <p:nvPr/>
        </p:nvPicPr>
        <p:blipFill>
          <a:blip r:embed="rId2"/>
          <a:stretch/>
        </p:blipFill>
        <p:spPr>
          <a:xfrm>
            <a:off x="2684880" y="34268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2" name="Imagem 32"/>
          <p:cNvPicPr/>
          <p:nvPr/>
        </p:nvPicPr>
        <p:blipFill>
          <a:blip r:embed="rId2"/>
          <a:stretch/>
        </p:blipFill>
        <p:spPr>
          <a:xfrm>
            <a:off x="5563440" y="235080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3" name="Imagem 33"/>
          <p:cNvPicPr/>
          <p:nvPr/>
        </p:nvPicPr>
        <p:blipFill>
          <a:blip r:embed="rId2"/>
          <a:stretch/>
        </p:blipFill>
        <p:spPr>
          <a:xfrm>
            <a:off x="6718680" y="33980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4" name="Imagem 34"/>
          <p:cNvPicPr/>
          <p:nvPr/>
        </p:nvPicPr>
        <p:blipFill>
          <a:blip r:embed="rId3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730080" y="3254400"/>
            <a:ext cx="1747080" cy="1568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Ajudar pessoas a chegarem aos seus destino do jeito mais descomplicado e eficiente possível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730800" y="2810880"/>
            <a:ext cx="1745640" cy="53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MISSÃO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698280" y="2810880"/>
            <a:ext cx="1745640" cy="49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VISÃO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6619680" y="3254400"/>
            <a:ext cx="1793160" cy="1648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Descomplicar ao máximo o planejamento de viagens e entregar a melhor experiência aos nossos usuários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9" name="TextShape 5"/>
          <p:cNvSpPr txBox="1"/>
          <p:nvPr/>
        </p:nvSpPr>
        <p:spPr>
          <a:xfrm>
            <a:off x="6610680" y="281088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VALORES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11599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7"/>
          <p:cNvSpPr/>
          <p:nvPr/>
        </p:nvSpPr>
        <p:spPr>
          <a:xfrm>
            <a:off x="41281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8"/>
          <p:cNvSpPr/>
          <p:nvPr/>
        </p:nvSpPr>
        <p:spPr>
          <a:xfrm>
            <a:off x="705960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TextShape 9"/>
          <p:cNvSpPr txBox="1"/>
          <p:nvPr/>
        </p:nvSpPr>
        <p:spPr>
          <a:xfrm>
            <a:off x="3707280" y="3254400"/>
            <a:ext cx="1727640" cy="1388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Ser o parceiro mais confiável na hora de planejar sua viagem</a:t>
            </a:r>
            <a:endParaRPr lang="pt-BR" sz="14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504" name="TextShape 10"/>
          <p:cNvSpPr txBox="1"/>
          <p:nvPr/>
        </p:nvSpPr>
        <p:spPr>
          <a:xfrm>
            <a:off x="2430000" y="717840"/>
            <a:ext cx="4273920" cy="47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>
                <a:solidFill>
                  <a:srgbClr val="FF584B"/>
                </a:solidFill>
                <a:latin typeface="Poppins"/>
                <a:ea typeface="Poppins"/>
              </a:rPr>
              <a:t>NOSSO OBJETIVO</a:t>
            </a:r>
            <a:endParaRPr lang="pt-BR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5" name="Group 11"/>
          <p:cNvGrpSpPr/>
          <p:nvPr/>
        </p:nvGrpSpPr>
        <p:grpSpPr>
          <a:xfrm>
            <a:off x="4216680" y="2099160"/>
            <a:ext cx="709200" cy="372600"/>
            <a:chOff x="4216680" y="2099160"/>
            <a:chExt cx="709200" cy="372600"/>
          </a:xfrm>
        </p:grpSpPr>
        <p:sp>
          <p:nvSpPr>
            <p:cNvPr id="506" name="CustomShape 12"/>
            <p:cNvSpPr/>
            <p:nvPr/>
          </p:nvSpPr>
          <p:spPr>
            <a:xfrm>
              <a:off x="4216680" y="2099160"/>
              <a:ext cx="709200" cy="372600"/>
            </a:xfrm>
            <a:custGeom>
              <a:avLst/>
              <a:gdLst/>
              <a:ahLst/>
              <a:cxnLst/>
              <a:rect l="l" t="t" r="r" b="b"/>
              <a:pathLst>
                <a:path w="19400" h="10192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13"/>
            <p:cNvSpPr/>
            <p:nvPr/>
          </p:nvSpPr>
          <p:spPr>
            <a:xfrm>
              <a:off x="4459320" y="2181960"/>
              <a:ext cx="214920" cy="207000"/>
            </a:xfrm>
            <a:custGeom>
              <a:avLst/>
              <a:gdLst/>
              <a:ahLst/>
              <a:cxnLst/>
              <a:rect l="l" t="t" r="r" b="b"/>
              <a:pathLst>
                <a:path w="5883" h="5664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8" name="CustomShape 14"/>
          <p:cNvSpPr/>
          <p:nvPr/>
        </p:nvSpPr>
        <p:spPr>
          <a:xfrm>
            <a:off x="1366920" y="1922400"/>
            <a:ext cx="610560" cy="584280"/>
          </a:xfrm>
          <a:custGeom>
            <a:avLst/>
            <a:gdLst/>
            <a:ahLst/>
            <a:cxnLst/>
            <a:rect l="l" t="t" r="r" b="b"/>
            <a:pathLst>
              <a:path w="12193" h="11674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15"/>
          <p:cNvSpPr/>
          <p:nvPr/>
        </p:nvSpPr>
        <p:spPr>
          <a:xfrm>
            <a:off x="7243920" y="2093400"/>
            <a:ext cx="519480" cy="478080"/>
          </a:xfrm>
          <a:custGeom>
            <a:avLst/>
            <a:gdLst/>
            <a:ahLst/>
            <a:cxnLst/>
            <a:rect l="l" t="t" r="r" b="b"/>
            <a:pathLst>
              <a:path w="11910" h="10957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0" name="Imagem 17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 rot="19972200">
            <a:off x="880560" y="573840"/>
            <a:ext cx="3186000" cy="4631760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"/>
          <p:cNvSpPr/>
          <p:nvPr/>
        </p:nvSpPr>
        <p:spPr>
          <a:xfrm rot="1329000">
            <a:off x="3111272" y="408822"/>
            <a:ext cx="3186000" cy="463176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787040" y="-2088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NOSSO TIME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514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6399720" y="511560"/>
            <a:ext cx="3186000" cy="4631760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516" name="CustomShape 5"/>
          <p:cNvSpPr/>
          <p:nvPr/>
        </p:nvSpPr>
        <p:spPr>
          <a:xfrm>
            <a:off x="1408320" y="1155600"/>
            <a:ext cx="1105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BACKEND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4048200" y="1140120"/>
            <a:ext cx="1828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DOCUMENTAÇÃO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18" name="CustomShape 7"/>
          <p:cNvSpPr/>
          <p:nvPr/>
        </p:nvSpPr>
        <p:spPr>
          <a:xfrm>
            <a:off x="7286760" y="1155600"/>
            <a:ext cx="1183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FRONTEND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519" name="Imagem 2"/>
          <p:cNvPicPr/>
          <p:nvPr/>
        </p:nvPicPr>
        <p:blipFill>
          <a:blip r:embed="rId3"/>
          <a:srcRect t="10125" b="10675"/>
          <a:stretch/>
        </p:blipFill>
        <p:spPr>
          <a:xfrm>
            <a:off x="1107360" y="1595880"/>
            <a:ext cx="1151640" cy="113976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20" name="Imagem 3"/>
          <p:cNvPicPr/>
          <p:nvPr/>
        </p:nvPicPr>
        <p:blipFill>
          <a:blip r:embed="rId4"/>
          <a:stretch/>
        </p:blipFill>
        <p:spPr>
          <a:xfrm>
            <a:off x="1674000" y="3006360"/>
            <a:ext cx="1105560" cy="1347840"/>
          </a:xfrm>
          <a:prstGeom prst="rect">
            <a:avLst/>
          </a:prstGeom>
          <a:ln>
            <a:noFill/>
          </a:ln>
        </p:spPr>
      </p:pic>
      <p:pic>
        <p:nvPicPr>
          <p:cNvPr id="521" name="Imagem 4"/>
          <p:cNvPicPr/>
          <p:nvPr/>
        </p:nvPicPr>
        <p:blipFill>
          <a:blip r:embed="rId5"/>
          <a:stretch/>
        </p:blipFill>
        <p:spPr>
          <a:xfrm>
            <a:off x="3093120" y="2736000"/>
            <a:ext cx="1005840" cy="1005840"/>
          </a:xfrm>
          <a:prstGeom prst="rect">
            <a:avLst/>
          </a:prstGeom>
          <a:ln>
            <a:noFill/>
          </a:ln>
        </p:spPr>
      </p:pic>
      <p:pic>
        <p:nvPicPr>
          <p:cNvPr id="523" name="Imagem 6"/>
          <p:cNvPicPr/>
          <p:nvPr/>
        </p:nvPicPr>
        <p:blipFill>
          <a:blip r:embed="rId6"/>
          <a:srcRect l="285" t="20172" r="-285" b="-1531"/>
          <a:stretch/>
        </p:blipFill>
        <p:spPr>
          <a:xfrm>
            <a:off x="7553119" y="3221832"/>
            <a:ext cx="1258920" cy="137124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Homem com camiseta preta&#10;&#10;Descrição gerada automaticamente">
            <a:extLst>
              <a:ext uri="{FF2B5EF4-FFF2-40B4-BE49-F238E27FC236}">
                <a16:creationId xmlns:a16="http://schemas.microsoft.com/office/drawing/2014/main" id="{4A5A49CA-AB6F-40A2-82BB-99A3F74C0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499" y="1635120"/>
            <a:ext cx="1371240" cy="1371240"/>
          </a:xfrm>
          <a:prstGeom prst="rect">
            <a:avLst/>
          </a:prstGeom>
        </p:spPr>
      </p:pic>
      <p:sp>
        <p:nvSpPr>
          <p:cNvPr id="4" name="AutoShape 4" descr="Tem como mudar minha fotenha lá?">
            <a:extLst>
              <a:ext uri="{FF2B5EF4-FFF2-40B4-BE49-F238E27FC236}">
                <a16:creationId xmlns:a16="http://schemas.microsoft.com/office/drawing/2014/main" id="{C48ED839-924B-4D4F-88BA-588EB04B31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29058" y="2149392"/>
            <a:ext cx="712893" cy="7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1DB681-A801-4840-8669-B2A7BCA329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0"/>
          <a:stretch/>
        </p:blipFill>
        <p:spPr>
          <a:xfrm>
            <a:off x="4530911" y="1750902"/>
            <a:ext cx="1158634" cy="1005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254329-FBB0-49AA-A4DB-FEF40E49E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21"/>
            <a:ext cx="9144000" cy="5143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D425C23-976F-484F-B283-988742E0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9" y="76246"/>
            <a:ext cx="8235914" cy="49875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8DA9064-239B-40B9-9460-A8D219575060}"/>
              </a:ext>
            </a:extLst>
          </p:cNvPr>
          <p:cNvSpPr txBox="1"/>
          <p:nvPr/>
        </p:nvSpPr>
        <p:spPr>
          <a:xfrm>
            <a:off x="675947" y="705507"/>
            <a:ext cx="1535166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Tempo gasto no planejamento</a:t>
            </a:r>
          </a:p>
          <a:p>
            <a:r>
              <a:rPr lang="pt-BR" sz="1050" dirty="0">
                <a:cs typeface="Calibri"/>
              </a:rPr>
              <a:t>- Diversas ferramentas diferentes para se organizar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BC6CF-A212-490D-B36B-0AB7EBB812E0}"/>
              </a:ext>
            </a:extLst>
          </p:cNvPr>
          <p:cNvSpPr txBox="1"/>
          <p:nvPr/>
        </p:nvSpPr>
        <p:spPr>
          <a:xfrm>
            <a:off x="594060" y="1933633"/>
            <a:ext cx="162996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Desenvolver um app Android de planejamento de viagens em até 6 meses.</a:t>
            </a:r>
            <a:endParaRPr lang="pt-BR" sz="13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DA4106-B8CA-41A2-9ECC-C912ACC7A6FB}"/>
              </a:ext>
            </a:extLst>
          </p:cNvPr>
          <p:cNvSpPr txBox="1"/>
          <p:nvPr/>
        </p:nvSpPr>
        <p:spPr>
          <a:xfrm>
            <a:off x="626678" y="3030921"/>
            <a:ext cx="1545021" cy="17620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Diminuir o tempo gasto no planejamento</a:t>
            </a:r>
          </a:p>
          <a:p>
            <a:r>
              <a:rPr lang="pt-BR" sz="1000" dirty="0">
                <a:cs typeface="Calibri"/>
              </a:rPr>
              <a:t>- Facilitar a organização do usuário unificando diferentes ferramentas em um único lugar</a:t>
            </a:r>
          </a:p>
          <a:p>
            <a:r>
              <a:rPr lang="pt-BR" sz="1000" dirty="0">
                <a:cs typeface="Calibri"/>
              </a:rPr>
              <a:t>- Possibilitar o compatilhamento de experiências de viagens ampliando as possibilidades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6F51C89-53A5-4FE4-8DDB-A9A8CF9B5151}"/>
              </a:ext>
            </a:extLst>
          </p:cNvPr>
          <p:cNvSpPr txBox="1"/>
          <p:nvPr/>
        </p:nvSpPr>
        <p:spPr>
          <a:xfrm>
            <a:off x="2282057" y="1917481"/>
            <a:ext cx="154502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1050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4D6CD-C9A6-48BD-9B88-49291DE30937}"/>
              </a:ext>
            </a:extLst>
          </p:cNvPr>
          <p:cNvSpPr txBox="1"/>
          <p:nvPr/>
        </p:nvSpPr>
        <p:spPr>
          <a:xfrm>
            <a:off x="2282059" y="705507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App de serviços de planejamento e compartilhamento de viagens</a:t>
            </a:r>
            <a:endParaRPr lang="pt-BR" sz="1050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B92F92-730A-44AB-A7FD-91B2DD0B2BBF}"/>
              </a:ext>
            </a:extLst>
          </p:cNvPr>
          <p:cNvSpPr txBox="1"/>
          <p:nvPr/>
        </p:nvSpPr>
        <p:spPr>
          <a:xfrm>
            <a:off x="3917731" y="2321473"/>
            <a:ext cx="1436633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Lucas Lima</a:t>
            </a:r>
          </a:p>
          <a:p>
            <a:r>
              <a:rPr lang="pt-BR" sz="1050" dirty="0">
                <a:cs typeface="Calibri"/>
              </a:rPr>
              <a:t>- Joel Pereira</a:t>
            </a:r>
          </a:p>
          <a:p>
            <a:r>
              <a:rPr lang="pt-BR" sz="1050" dirty="0">
                <a:cs typeface="Calibri"/>
              </a:rPr>
              <a:t>- Kaique</a:t>
            </a:r>
          </a:p>
          <a:p>
            <a:r>
              <a:rPr lang="pt-BR" sz="1050" dirty="0">
                <a:cs typeface="Calibri"/>
              </a:rPr>
              <a:t>- Arthur </a:t>
            </a:r>
          </a:p>
          <a:p>
            <a:r>
              <a:rPr lang="pt-BR" sz="1050" dirty="0">
                <a:cs typeface="Calibri"/>
              </a:rPr>
              <a:t>- Isabella</a:t>
            </a:r>
          </a:p>
          <a:p>
            <a:r>
              <a:rPr lang="pt-BR" sz="1050" dirty="0">
                <a:cs typeface="Calibri"/>
              </a:rPr>
              <a:t>- Henrique 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3BC707-5394-4F82-8A09-2B339D583396}"/>
              </a:ext>
            </a:extLst>
          </p:cNvPr>
          <p:cNvSpPr txBox="1"/>
          <p:nvPr/>
        </p:nvSpPr>
        <p:spPr>
          <a:xfrm>
            <a:off x="3917731" y="794188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Faculdade de Tecnologia Bandeirantes (Bandtec)</a:t>
            </a:r>
            <a:endParaRPr lang="pt-BR" sz="1050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864A47-FD59-44C2-8834-DAE3F7DE2253}"/>
              </a:ext>
            </a:extLst>
          </p:cNvPr>
          <p:cNvSpPr txBox="1"/>
          <p:nvPr/>
        </p:nvSpPr>
        <p:spPr>
          <a:xfrm>
            <a:off x="5445016" y="626679"/>
            <a:ext cx="1655380" cy="1300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Ambiente criado na AWS para implementação da aplicação</a:t>
            </a:r>
          </a:p>
          <a:p>
            <a:r>
              <a:rPr lang="pt-BR" sz="1000" dirty="0">
                <a:cs typeface="Calibri"/>
              </a:rPr>
              <a:t>- Equipe com conhecimento adequado em Android e Kotlin</a:t>
            </a:r>
          </a:p>
          <a:p>
            <a:r>
              <a:rPr lang="pt-BR" sz="1000" dirty="0">
                <a:cs typeface="Calibri"/>
              </a:rPr>
              <a:t>- Requisitos documentados 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9852E3-356D-4459-8D92-665F1D45DE53}"/>
              </a:ext>
            </a:extLst>
          </p:cNvPr>
          <p:cNvSpPr txBox="1"/>
          <p:nvPr/>
        </p:nvSpPr>
        <p:spPr>
          <a:xfrm>
            <a:off x="5484429" y="2390446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Documentação da solução pronta</a:t>
            </a:r>
            <a:endParaRPr lang="pt-BR" sz="1350" dirty="0">
              <a:cs typeface="Calibri"/>
            </a:endParaRPr>
          </a:p>
          <a:p>
            <a:r>
              <a:rPr lang="pt-BR" sz="1050" dirty="0">
                <a:cs typeface="Calibri"/>
              </a:rPr>
              <a:t>- Ambiente estruturado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E22518-002A-43F8-8E4F-0EB60E4284F9}"/>
              </a:ext>
            </a:extLst>
          </p:cNvPr>
          <p:cNvSpPr txBox="1"/>
          <p:nvPr/>
        </p:nvSpPr>
        <p:spPr>
          <a:xfrm>
            <a:off x="3966998" y="4159030"/>
            <a:ext cx="3101865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O projeto deverá ser concluído em até 6 meses</a:t>
            </a:r>
          </a:p>
          <a:p>
            <a:r>
              <a:rPr lang="pt-BR" sz="1050" dirty="0">
                <a:cs typeface="Calibri"/>
              </a:rPr>
              <a:t>- Deverá ser utilizado o Android Studio para programar</a:t>
            </a:r>
          </a:p>
          <a:p>
            <a:r>
              <a:rPr lang="pt-BR" sz="1050" dirty="0">
                <a:cs typeface="Calibri"/>
              </a:rPr>
              <a:t>- O ambiente em nuvem deverá ser na AWS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141B2E-EEF7-4BAA-8110-920C79187E15}"/>
              </a:ext>
            </a:extLst>
          </p:cNvPr>
          <p:cNvSpPr txBox="1"/>
          <p:nvPr/>
        </p:nvSpPr>
        <p:spPr>
          <a:xfrm>
            <a:off x="7169368" y="705506"/>
            <a:ext cx="1584434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Algum integrante do </a:t>
            </a:r>
            <a:r>
              <a:rPr lang="pt-BR" sz="1050">
                <a:cs typeface="Calibri"/>
              </a:rPr>
              <a:t>grupo sair</a:t>
            </a:r>
          </a:p>
          <a:p>
            <a:r>
              <a:rPr lang="pt-BR" sz="1050">
                <a:cs typeface="Calibri"/>
              </a:rPr>
              <a:t>- Inatividade do ambiente de produção</a:t>
            </a:r>
          </a:p>
          <a:p>
            <a:r>
              <a:rPr lang="pt-BR" sz="1050">
                <a:cs typeface="Calibri"/>
              </a:rPr>
              <a:t>- Atraso nas entregas</a:t>
            </a:r>
            <a:endParaRPr lang="pt-BR" sz="1050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AE6895-F650-4503-ABF1-807289E1891F}"/>
              </a:ext>
            </a:extLst>
          </p:cNvPr>
          <p:cNvSpPr txBox="1"/>
          <p:nvPr/>
        </p:nvSpPr>
        <p:spPr>
          <a:xfrm>
            <a:off x="7166579" y="4104945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R$1824,00 para a mensalidade</a:t>
            </a:r>
          </a:p>
          <a:p>
            <a:r>
              <a:rPr lang="pt-BR" sz="1050">
                <a:cs typeface="Calibri"/>
              </a:rPr>
              <a:t>- $50 para a AWS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BC61AC-C7DF-4C69-B9E5-202130997596}"/>
              </a:ext>
            </a:extLst>
          </p:cNvPr>
          <p:cNvSpPr txBox="1"/>
          <p:nvPr/>
        </p:nvSpPr>
        <p:spPr>
          <a:xfrm>
            <a:off x="7100396" y="2311756"/>
            <a:ext cx="1531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- Contextualização do negócio 02\02</a:t>
            </a:r>
          </a:p>
          <a:p>
            <a:r>
              <a:rPr lang="pt-BR" sz="900" dirty="0"/>
              <a:t>- Análise de concorrência 09\02</a:t>
            </a:r>
          </a:p>
          <a:p>
            <a:r>
              <a:rPr lang="pt-BR" sz="900" dirty="0"/>
              <a:t>- Protótipos de tela e solução 23\02</a:t>
            </a:r>
          </a:p>
          <a:p>
            <a:r>
              <a:rPr lang="pt-BR" sz="900" dirty="0"/>
              <a:t>- Ambiente na AWS 23\02</a:t>
            </a:r>
          </a:p>
          <a:p>
            <a:r>
              <a:rPr lang="pt-BR" sz="900" dirty="0"/>
              <a:t>- Conclusão das doc. 05\03 </a:t>
            </a:r>
          </a:p>
          <a:p>
            <a:pPr marL="171450" indent="-171450">
              <a:buFontTx/>
              <a:buChar char="-"/>
            </a:pPr>
            <a:endParaRPr lang="pt-BR" sz="9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9D39B1-07FD-4D4E-8992-E8A22CD5AED5}"/>
              </a:ext>
            </a:extLst>
          </p:cNvPr>
          <p:cNvSpPr txBox="1"/>
          <p:nvPr/>
        </p:nvSpPr>
        <p:spPr>
          <a:xfrm>
            <a:off x="2186069" y="1884457"/>
            <a:ext cx="1655380" cy="2377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Usuário poderá criar uma viagem</a:t>
            </a:r>
          </a:p>
          <a:p>
            <a:r>
              <a:rPr lang="pt-BR" sz="1000" dirty="0">
                <a:cs typeface="Calibri"/>
              </a:rPr>
              <a:t>- Usuário poderá filtrar estabelecimento durante a viagem</a:t>
            </a:r>
          </a:p>
          <a:p>
            <a:r>
              <a:rPr lang="pt-BR" sz="1000" dirty="0">
                <a:cs typeface="Calibri"/>
              </a:rPr>
              <a:t>- Usuário poderá ver a viagem atual assim como todas as outras</a:t>
            </a:r>
          </a:p>
          <a:p>
            <a:r>
              <a:rPr lang="pt-BR" sz="1000" dirty="0">
                <a:cs typeface="Calibri"/>
              </a:rPr>
              <a:t>- Usuário poderá compartilhar viagens e curtir viagens de outras pessoas</a:t>
            </a:r>
          </a:p>
          <a:p>
            <a:r>
              <a:rPr lang="pt-BR" sz="1000" dirty="0">
                <a:cs typeface="Calibri"/>
              </a:rPr>
              <a:t>- Usuário terá um perfil</a:t>
            </a:r>
          </a:p>
          <a:p>
            <a:r>
              <a:rPr lang="pt-BR" sz="1000" dirty="0">
                <a:cs typeface="Calibri"/>
              </a:rPr>
              <a:t>- Usuário poderá seguir outros usuários </a:t>
            </a:r>
          </a:p>
        </p:txBody>
      </p:sp>
    </p:spTree>
    <p:extLst>
      <p:ext uri="{BB962C8B-B14F-4D97-AF65-F5344CB8AC3E}">
        <p14:creationId xmlns:p14="http://schemas.microsoft.com/office/powerpoint/2010/main" val="175634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ANÁLISE DE CONCORRÊNCIA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BDFAA399-045D-4313-A5AC-7ADAC396F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89716"/>
              </p:ext>
            </p:extLst>
          </p:nvPr>
        </p:nvGraphicFramePr>
        <p:xfrm>
          <a:off x="882503" y="764280"/>
          <a:ext cx="7378994" cy="40405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249592">
                  <a:extLst>
                    <a:ext uri="{9D8B030D-6E8A-4147-A177-3AD203B41FA5}">
                      <a16:colId xmlns:a16="http://schemas.microsoft.com/office/drawing/2014/main" val="2977343774"/>
                    </a:ext>
                  </a:extLst>
                </a:gridCol>
                <a:gridCol w="806057">
                  <a:extLst>
                    <a:ext uri="{9D8B030D-6E8A-4147-A177-3AD203B41FA5}">
                      <a16:colId xmlns:a16="http://schemas.microsoft.com/office/drawing/2014/main" val="4233332440"/>
                    </a:ext>
                  </a:extLst>
                </a:gridCol>
                <a:gridCol w="829766">
                  <a:extLst>
                    <a:ext uri="{9D8B030D-6E8A-4147-A177-3AD203B41FA5}">
                      <a16:colId xmlns:a16="http://schemas.microsoft.com/office/drawing/2014/main" val="2189347159"/>
                    </a:ext>
                  </a:extLst>
                </a:gridCol>
                <a:gridCol w="734935">
                  <a:extLst>
                    <a:ext uri="{9D8B030D-6E8A-4147-A177-3AD203B41FA5}">
                      <a16:colId xmlns:a16="http://schemas.microsoft.com/office/drawing/2014/main" val="2035955893"/>
                    </a:ext>
                  </a:extLst>
                </a:gridCol>
                <a:gridCol w="758644">
                  <a:extLst>
                    <a:ext uri="{9D8B030D-6E8A-4147-A177-3AD203B41FA5}">
                      <a16:colId xmlns:a16="http://schemas.microsoft.com/office/drawing/2014/main" val="3251079672"/>
                    </a:ext>
                  </a:extLst>
                </a:gridCol>
              </a:tblGrid>
              <a:tr h="5411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FUNCIONALIDADE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GO</a:t>
                      </a:r>
                      <a:endParaRPr lang="pt-BR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DUBBI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GM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WAZE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055639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Itinerário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9960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Rota do percurso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300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experiência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979387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itinerário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8059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Seguir pessoas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79627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Acompanhar viagens dos seguidores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66681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Favoritar viagens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3128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Geolocalização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5148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Informações dos estabelecimentos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6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57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EEB7D3-AF18-4557-9461-08B5AC71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1846"/>
            <a:ext cx="7565441" cy="51216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701938" y="156755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Joel Silva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60475" y="15675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03/03/2021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69571" y="1645920"/>
            <a:ext cx="1322615" cy="617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 viagem para mim é um estilo de vida, passo grande parte do meu ano viajando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557744" y="2318150"/>
            <a:ext cx="614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André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57743" y="24652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29 anos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69343" y="2614976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Fotógrafo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494185" y="2751076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Republica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174275" y="803366"/>
            <a:ext cx="1400991" cy="881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4" name="Retângulo 13"/>
          <p:cNvSpPr/>
          <p:nvPr/>
        </p:nvSpPr>
        <p:spPr>
          <a:xfrm>
            <a:off x="3673929" y="1025436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/>
        </p:nvSpPr>
        <p:spPr>
          <a:xfrm>
            <a:off x="3690257" y="12573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Retângulo 15"/>
          <p:cNvSpPr/>
          <p:nvPr/>
        </p:nvSpPr>
        <p:spPr>
          <a:xfrm>
            <a:off x="3781697" y="1489168"/>
            <a:ext cx="966652" cy="881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Retângulo 16"/>
          <p:cNvSpPr/>
          <p:nvPr/>
        </p:nvSpPr>
        <p:spPr>
          <a:xfrm>
            <a:off x="3174275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8" name="Retângulo 17"/>
          <p:cNvSpPr/>
          <p:nvPr/>
        </p:nvSpPr>
        <p:spPr>
          <a:xfrm>
            <a:off x="4963066" y="1257302"/>
            <a:ext cx="43516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9" name="Retângulo 18"/>
          <p:cNvSpPr/>
          <p:nvPr/>
        </p:nvSpPr>
        <p:spPr>
          <a:xfrm>
            <a:off x="4963066" y="1476105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Retângulo 19"/>
          <p:cNvSpPr/>
          <p:nvPr/>
        </p:nvSpPr>
        <p:spPr>
          <a:xfrm>
            <a:off x="4973074" y="803367"/>
            <a:ext cx="728864" cy="8817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1" name="Retângulo 20"/>
          <p:cNvSpPr/>
          <p:nvPr/>
        </p:nvSpPr>
        <p:spPr>
          <a:xfrm>
            <a:off x="4963066" y="1030337"/>
            <a:ext cx="513537" cy="963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2" name="Retângulo 21"/>
          <p:cNvSpPr/>
          <p:nvPr/>
        </p:nvSpPr>
        <p:spPr>
          <a:xfrm>
            <a:off x="4973073" y="1714505"/>
            <a:ext cx="503530" cy="947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3" name="Retângulo 22"/>
          <p:cNvSpPr/>
          <p:nvPr/>
        </p:nvSpPr>
        <p:spPr>
          <a:xfrm>
            <a:off x="6788401" y="814682"/>
            <a:ext cx="118585" cy="768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Retângulo 23"/>
          <p:cNvSpPr/>
          <p:nvPr/>
        </p:nvSpPr>
        <p:spPr>
          <a:xfrm>
            <a:off x="6788401" y="1025434"/>
            <a:ext cx="804385" cy="1012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5" name="Retângulo 24"/>
          <p:cNvSpPr/>
          <p:nvPr/>
        </p:nvSpPr>
        <p:spPr>
          <a:xfrm>
            <a:off x="6788401" y="1266857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6" name="Retângulo 25"/>
          <p:cNvSpPr/>
          <p:nvPr/>
        </p:nvSpPr>
        <p:spPr>
          <a:xfrm>
            <a:off x="6788401" y="1461412"/>
            <a:ext cx="1245257" cy="1159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7" name="Retângulo 26"/>
          <p:cNvSpPr/>
          <p:nvPr/>
        </p:nvSpPr>
        <p:spPr>
          <a:xfrm>
            <a:off x="6788401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8" name="Retângulo 27"/>
          <p:cNvSpPr/>
          <p:nvPr/>
        </p:nvSpPr>
        <p:spPr>
          <a:xfrm>
            <a:off x="3166110" y="2242586"/>
            <a:ext cx="1262198" cy="989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9" name="Retângulo 28"/>
          <p:cNvSpPr/>
          <p:nvPr/>
        </p:nvSpPr>
        <p:spPr>
          <a:xfrm>
            <a:off x="3174273" y="2471803"/>
            <a:ext cx="607424" cy="1012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0" name="Retângulo 29"/>
          <p:cNvSpPr/>
          <p:nvPr/>
        </p:nvSpPr>
        <p:spPr>
          <a:xfrm>
            <a:off x="3166110" y="26875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1" name="Retângulo 30"/>
          <p:cNvSpPr/>
          <p:nvPr/>
        </p:nvSpPr>
        <p:spPr>
          <a:xfrm>
            <a:off x="3166110" y="2903203"/>
            <a:ext cx="1262198" cy="10357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2" name="Retângulo 31"/>
          <p:cNvSpPr/>
          <p:nvPr/>
        </p:nvSpPr>
        <p:spPr>
          <a:xfrm>
            <a:off x="3174273" y="3149783"/>
            <a:ext cx="764179" cy="930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33" name="Retângulo 32"/>
          <p:cNvSpPr/>
          <p:nvPr/>
        </p:nvSpPr>
        <p:spPr>
          <a:xfrm>
            <a:off x="3166110" y="3381286"/>
            <a:ext cx="1409156" cy="869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4" name="Retângulo 33"/>
          <p:cNvSpPr/>
          <p:nvPr/>
        </p:nvSpPr>
        <p:spPr>
          <a:xfrm>
            <a:off x="1328330" y="3381287"/>
            <a:ext cx="1538151" cy="141078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André fotografo de 29 anos de idade, ele reside em São Paulo, ele ama viajar e faz isso com frequência, é uma pessoa bem sociável e divertida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720838" y="213954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algn="ctr"/>
            <a:endParaRPr lang="pt-BR" sz="1350" dirty="0"/>
          </a:p>
        </p:txBody>
      </p:sp>
      <p:sp>
        <p:nvSpPr>
          <p:cNvPr id="35" name="Retângulo 34"/>
          <p:cNvSpPr/>
          <p:nvPr/>
        </p:nvSpPr>
        <p:spPr>
          <a:xfrm>
            <a:off x="4924232" y="213519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Quero conhecer os mais diversos cantos do mundo e fotografa-los se for possível;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Ser um fotografo reconhecido;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Montar um a exposição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143249" y="3770959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Sebastião salgado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Annie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Leibovitz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Seu lado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Geek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963066" y="376498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 integradas;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Praticidade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3143249" y="445740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4962458" y="4454242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Necessidade de um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que resolva suas dores</a:t>
            </a:r>
          </a:p>
        </p:txBody>
      </p:sp>
      <p:cxnSp>
        <p:nvCxnSpPr>
          <p:cNvPr id="41" name="Conector Angulado 40"/>
          <p:cNvCxnSpPr/>
          <p:nvPr/>
        </p:nvCxnSpPr>
        <p:spPr>
          <a:xfrm>
            <a:off x="6926580" y="4095206"/>
            <a:ext cx="1224643" cy="6968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925972" y="3850277"/>
            <a:ext cx="847679" cy="94179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7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JORNADA DO USUÁR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IO</a:t>
            </a: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4FA029C-20D4-4693-AF4F-8E7908FD6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280"/>
            <a:ext cx="9144000" cy="39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</TotalTime>
  <Words>673</Words>
  <Application>Microsoft Office PowerPoint</Application>
  <PresentationFormat>Apresentação na tela (16:9)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16</vt:i4>
      </vt:variant>
    </vt:vector>
  </HeadingPairs>
  <TitlesOfParts>
    <vt:vector size="30" baseType="lpstr">
      <vt:lpstr>Arial</vt:lpstr>
      <vt:lpstr>Berlin Sans FB</vt:lpstr>
      <vt:lpstr>Calibri</vt:lpstr>
      <vt:lpstr>Poppins</vt:lpstr>
      <vt:lpstr>Roboto</vt:lpstr>
      <vt:lpstr>Symbol</vt:lpstr>
      <vt:lpstr>Tahoma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subject/>
  <dc:creator>Vinicius Rodrigues</dc:creator>
  <dc:description/>
  <cp:lastModifiedBy>Arthur</cp:lastModifiedBy>
  <cp:revision>555</cp:revision>
  <dcterms:modified xsi:type="dcterms:W3CDTF">2021-03-09T16:22:56Z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